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72" r:id="rId7"/>
    <p:sldId id="263" r:id="rId8"/>
    <p:sldId id="264" r:id="rId9"/>
    <p:sldId id="270" r:id="rId10"/>
    <p:sldId id="271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9F9F9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76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1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6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3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5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1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8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5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7AED-DD7D-5E46-87CD-44DDBD32C9D4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3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7AED-DD7D-5E46-87CD-44DDBD32C9D4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E4FCF-2002-4D4B-A72A-257B7C4B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9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4579" t="4827" r="11246" b="5830"/>
          <a:stretch>
            <a:fillRect/>
          </a:stretch>
        </p:blipFill>
        <p:spPr bwMode="auto">
          <a:xfrm>
            <a:off x="13447" y="1"/>
            <a:ext cx="9115338" cy="686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2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3596" t="27846" r="32487" b="40024"/>
          <a:stretch/>
        </p:blipFill>
        <p:spPr bwMode="auto">
          <a:xfrm>
            <a:off x="-7002" y="1041026"/>
            <a:ext cx="9263544" cy="54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86380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2(b) Edmonds-</a:t>
            </a:r>
            <a:r>
              <a:rPr lang="da-DK" dirty="0" err="1" smtClean="0"/>
              <a:t>Karp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54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368" r="13124" b="34837"/>
          <a:stretch>
            <a:fillRect/>
          </a:stretch>
        </p:blipFill>
        <p:spPr bwMode="auto">
          <a:xfrm>
            <a:off x="323528" y="0"/>
            <a:ext cx="8540671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5002" t="28003" r="13740" b="47994"/>
          <a:stretch>
            <a:fillRect/>
          </a:stretch>
        </p:blipFill>
        <p:spPr bwMode="auto">
          <a:xfrm>
            <a:off x="395537" y="5013176"/>
            <a:ext cx="8406934" cy="178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73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617" t="5240" r="5623" b="6750"/>
          <a:stretch>
            <a:fillRect/>
          </a:stretch>
        </p:blipFill>
        <p:spPr bwMode="auto">
          <a:xfrm>
            <a:off x="395536" y="764704"/>
            <a:ext cx="8352928" cy="548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6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4926" r="13758"/>
          <a:stretch>
            <a:fillRect/>
          </a:stretch>
        </p:blipFill>
        <p:spPr bwMode="auto">
          <a:xfrm>
            <a:off x="755576" y="44624"/>
            <a:ext cx="7704856" cy="675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81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4579" r="12913" b="24499"/>
          <a:stretch>
            <a:fillRect/>
          </a:stretch>
        </p:blipFill>
        <p:spPr bwMode="auto">
          <a:xfrm>
            <a:off x="381510" y="836712"/>
            <a:ext cx="836695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15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4580" r="13746"/>
          <a:stretch>
            <a:fillRect/>
          </a:stretch>
        </p:blipFill>
        <p:spPr bwMode="auto">
          <a:xfrm>
            <a:off x="755576" y="116632"/>
            <a:ext cx="748322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20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5002" t="48005" r="13740" b="3989"/>
          <a:stretch>
            <a:fillRect/>
          </a:stretch>
        </p:blipFill>
        <p:spPr bwMode="auto">
          <a:xfrm>
            <a:off x="539551" y="2648202"/>
            <a:ext cx="803789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4368" r="13124" b="89096"/>
          <a:stretch/>
        </p:blipFill>
        <p:spPr bwMode="auto">
          <a:xfrm>
            <a:off x="467544" y="0"/>
            <a:ext cx="8155010" cy="76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3118" t="76406" r="10624" b="14751"/>
          <a:stretch>
            <a:fillRect/>
          </a:stretch>
        </p:blipFill>
        <p:spPr bwMode="auto">
          <a:xfrm>
            <a:off x="566445" y="6087598"/>
            <a:ext cx="8136905" cy="58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4368" t="15432" r="13124" b="58390"/>
          <a:stretch/>
        </p:blipFill>
        <p:spPr bwMode="auto">
          <a:xfrm>
            <a:off x="458580" y="739589"/>
            <a:ext cx="8155010" cy="184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0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1(a) BFS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226" t="24232" r="18125" b="12751"/>
          <a:stretch>
            <a:fillRect/>
          </a:stretch>
        </p:blipFill>
        <p:spPr bwMode="auto">
          <a:xfrm>
            <a:off x="755576" y="1700808"/>
            <a:ext cx="7776864" cy="439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64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1(b) </a:t>
            </a:r>
            <a:r>
              <a:rPr lang="da-DK" dirty="0"/>
              <a:t>D</a:t>
            </a:r>
            <a:r>
              <a:rPr lang="da-DK" dirty="0" smtClean="0"/>
              <a:t>FS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226" t="24232" r="18125" b="12751"/>
          <a:stretch>
            <a:fillRect/>
          </a:stretch>
        </p:blipFill>
        <p:spPr bwMode="auto">
          <a:xfrm>
            <a:off x="755576" y="1700808"/>
            <a:ext cx="7776864" cy="439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1(c) Korteste veje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226" t="24232" r="18125" b="12751"/>
          <a:stretch>
            <a:fillRect/>
          </a:stretch>
        </p:blipFill>
        <p:spPr bwMode="auto">
          <a:xfrm>
            <a:off x="755576" y="1700808"/>
            <a:ext cx="7776864" cy="439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1(d) Korteste veje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226" t="24232" r="18125" b="12751"/>
          <a:stretch>
            <a:fillRect/>
          </a:stretch>
        </p:blipFill>
        <p:spPr bwMode="auto">
          <a:xfrm>
            <a:off x="755576" y="1700808"/>
            <a:ext cx="7776864" cy="439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10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7280" t="29243" r="26048" b="25674"/>
          <a:stretch>
            <a:fillRect/>
          </a:stretch>
        </p:blipFill>
        <p:spPr bwMode="auto">
          <a:xfrm>
            <a:off x="992620" y="1639310"/>
            <a:ext cx="739484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dirty="0" smtClean="0"/>
              <a:t>1(e) MST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88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3336" t="8827" r="22914" b="11164"/>
          <a:stretch>
            <a:fillRect/>
          </a:stretch>
        </p:blipFill>
        <p:spPr bwMode="auto">
          <a:xfrm>
            <a:off x="860611" y="13630"/>
            <a:ext cx="7356893" cy="684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12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3596" t="27846" r="32487" b="40024"/>
          <a:stretch/>
        </p:blipFill>
        <p:spPr bwMode="auto">
          <a:xfrm>
            <a:off x="-7002" y="1041026"/>
            <a:ext cx="9263544" cy="54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86380"/>
            <a:ext cx="8229600" cy="1143000"/>
          </a:xfrm>
        </p:spPr>
        <p:txBody>
          <a:bodyPr/>
          <a:lstStyle/>
          <a:p>
            <a:r>
              <a:rPr lang="da-DK" dirty="0"/>
              <a:t>2</a:t>
            </a:r>
            <a:r>
              <a:rPr lang="da-DK" dirty="0" smtClean="0"/>
              <a:t>(a) Max-Flow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97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23</Words>
  <Application>Microsoft Office PowerPoint</Application>
  <PresentationFormat>On-screen Show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1(a) BFS</vt:lpstr>
      <vt:lpstr>1(b) DFS</vt:lpstr>
      <vt:lpstr>1(c) Korteste veje</vt:lpstr>
      <vt:lpstr>1(d) Korteste veje</vt:lpstr>
      <vt:lpstr>1(e) MST</vt:lpstr>
      <vt:lpstr>PowerPoint Presentation</vt:lpstr>
      <vt:lpstr>2(a) Max-Flow</vt:lpstr>
      <vt:lpstr>2(b) Edmonds-Karp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Storm Pedersen</dc:creator>
  <cp:lastModifiedBy>Gerth Stølting Brodal</cp:lastModifiedBy>
  <cp:revision>14</cp:revision>
  <dcterms:created xsi:type="dcterms:W3CDTF">2012-05-21T10:50:37Z</dcterms:created>
  <dcterms:modified xsi:type="dcterms:W3CDTF">2012-12-17T14:51:28Z</dcterms:modified>
</cp:coreProperties>
</file>