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60" r:id="rId3"/>
    <p:sldId id="269" r:id="rId4"/>
    <p:sldId id="265" r:id="rId5"/>
    <p:sldId id="271" r:id="rId6"/>
    <p:sldId id="274" r:id="rId7"/>
    <p:sldId id="299" r:id="rId8"/>
    <p:sldId id="277" r:id="rId9"/>
    <p:sldId id="272" r:id="rId10"/>
    <p:sldId id="300" r:id="rId11"/>
    <p:sldId id="278" r:id="rId12"/>
    <p:sldId id="281" r:id="rId13"/>
    <p:sldId id="283" r:id="rId14"/>
    <p:sldId id="279" r:id="rId15"/>
    <p:sldId id="280" r:id="rId16"/>
    <p:sldId id="284" r:id="rId17"/>
    <p:sldId id="285" r:id="rId18"/>
    <p:sldId id="28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FFFF66"/>
    <a:srgbClr val="BBE0E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5" autoAdjust="0"/>
    <p:restoredTop sz="90401" autoAdjust="0"/>
  </p:normalViewPr>
  <p:slideViewPr>
    <p:cSldViewPr>
      <p:cViewPr varScale="1">
        <p:scale>
          <a:sx n="64" d="100"/>
          <a:sy n="64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0036684-07AE-4B3C-B0E7-718B829BB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30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65F9-6C2A-42EF-ADB7-FF6D2B8D770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0405D-C0A5-467C-8E94-5B72C0C2A89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</a:t>
            </a:r>
            <a:r>
              <a:rPr lang="en-US" dirty="0" err="1" smtClean="0"/>
              <a:t>Koden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rettet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så</a:t>
            </a:r>
            <a:r>
              <a:rPr lang="en-US" baseline="0" dirty="0" smtClean="0"/>
              <a:t> de passer med CLSS </a:t>
            </a:r>
            <a:r>
              <a:rPr lang="en-US" b="1" baseline="0" dirty="0" smtClean="0"/>
              <a:t>2. </a:t>
            </a:r>
            <a:r>
              <a:rPr lang="en-US" b="1" baseline="0" dirty="0" err="1" smtClean="0"/>
              <a:t>udgave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EE140-D8B2-4BD4-85E7-5CAAC41EEE7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36F4C-AC10-4774-BE81-411213CDDF0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kanten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u,v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må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være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</a:t>
            </a:r>
            <a:r>
              <a:rPr lang="en-US" baseline="0" dirty="0" smtClean="0"/>
              <a:t>, da </a:t>
            </a:r>
            <a:r>
              <a:rPr lang="en-US" baseline="0" dirty="0" err="1" smtClean="0"/>
              <a:t>afstanden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afstanden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ellers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mindre</a:t>
            </a:r>
            <a:endParaRPr lang="en-US" baseline="0" dirty="0" smtClean="0"/>
          </a:p>
          <a:p>
            <a:pPr marL="171450" indent="-171450">
              <a:buFont typeface="Symbol"/>
              <a:buChar char="Þ"/>
            </a:pPr>
            <a:r>
              <a:rPr lang="en-US" baseline="0" dirty="0" smtClean="0"/>
              <a:t>(</a:t>
            </a:r>
            <a:r>
              <a:rPr lang="en-US" baseline="0" dirty="0" err="1" smtClean="0"/>
              <a:t>v,u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indgår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A</a:t>
            </a:r>
          </a:p>
          <a:p>
            <a:pPr marL="171450" indent="-171450">
              <a:buFont typeface="Symbol"/>
              <a:buChar char="Þ"/>
            </a:pPr>
            <a:endParaRPr lang="en-US" baseline="0" dirty="0" smtClean="0"/>
          </a:p>
          <a:p>
            <a:pPr marL="0" indent="0">
              <a:buFont typeface="Symbol"/>
              <a:buNone/>
            </a:pPr>
            <a:r>
              <a:rPr lang="en-US" baseline="0" dirty="0" err="1" smtClean="0"/>
              <a:t>Korollar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Hver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oprindelig</a:t>
            </a:r>
            <a:r>
              <a:rPr lang="en-US" baseline="0" dirty="0" smtClean="0"/>
              <a:t> input </a:t>
            </a:r>
            <a:r>
              <a:rPr lang="en-US" baseline="0" dirty="0" err="1" smtClean="0"/>
              <a:t>kant</a:t>
            </a:r>
            <a:r>
              <a:rPr lang="en-US" baseline="0" dirty="0" smtClean="0"/>
              <a:t>, giver </a:t>
            </a:r>
            <a:r>
              <a:rPr lang="en-US" baseline="0" dirty="0" err="1" smtClean="0"/>
              <a:t>anledning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hant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retning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dvs</a:t>
            </a:r>
            <a:r>
              <a:rPr lang="en-US" baseline="0" dirty="0" smtClean="0"/>
              <a:t> &lt;=2|E| </a:t>
            </a:r>
            <a:r>
              <a:rPr lang="en-US" baseline="0" dirty="0" err="1" smtClean="0"/>
              <a:t>kanter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være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flaskehals</a:t>
            </a:r>
            <a:endParaRPr lang="en-US" baseline="0" dirty="0" smtClean="0"/>
          </a:p>
          <a:p>
            <a:pPr marL="0" indent="0">
              <a:buFont typeface="Symbol"/>
              <a:buNone/>
            </a:pPr>
            <a:endParaRPr lang="en-US" baseline="0" dirty="0" smtClean="0"/>
          </a:p>
          <a:p>
            <a:pPr marL="0" indent="0">
              <a:buFont typeface="Symbo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Problem 1: Variation : Hver knude v i L (person) kan have højst </a:t>
            </a:r>
            <a:r>
              <a:rPr lang="da-DK" dirty="0" err="1" smtClean="0"/>
              <a:t>n_v</a:t>
            </a:r>
            <a:r>
              <a:rPr lang="da-DK" dirty="0" smtClean="0"/>
              <a:t> kanter tilknyttet som forbinder til knuder u i R (opgaver).</a:t>
            </a:r>
          </a:p>
          <a:p>
            <a:r>
              <a:rPr lang="da-DK" dirty="0" smtClean="0"/>
              <a:t>Kanter (</a:t>
            </a:r>
            <a:r>
              <a:rPr lang="da-DK" dirty="0" err="1" smtClean="0"/>
              <a:t>v,u</a:t>
            </a:r>
            <a:r>
              <a:rPr lang="da-DK" dirty="0" smtClean="0"/>
              <a:t>) = person v kan løse opgave u. En person kan løse flere opgaver, men en opgave skal kun løses af</a:t>
            </a:r>
            <a:r>
              <a:rPr lang="da-DK" baseline="0" dirty="0" smtClean="0"/>
              <a:t> </a:t>
            </a:r>
            <a:r>
              <a:rPr lang="da-DK" dirty="0" smtClean="0"/>
              <a:t>en person.</a:t>
            </a:r>
          </a:p>
          <a:p>
            <a:endParaRPr lang="da-DK" dirty="0" smtClean="0"/>
          </a:p>
          <a:p>
            <a:r>
              <a:rPr lang="da-DK" dirty="0" smtClean="0"/>
              <a:t>Problem 2:  Givet en graf, og to knuder s og t. Finder der k stier fra s til t?</a:t>
            </a:r>
          </a:p>
          <a:p>
            <a:r>
              <a:rPr lang="da-DK" dirty="0" smtClean="0"/>
              <a:t> </a:t>
            </a: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DD85C-2AE0-4685-A01F-1E0E02F4E36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http://2007.nwerc.eu/problems/nwerc07-problemset.pdf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03FA-4898-481A-9A91-029820ECF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8E8F-D065-4BF3-BC41-5C9ED4CD0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85EEE-9B72-4F82-8872-C1CC61C28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1EF4-8504-454D-ACA6-E8C81BDAE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2319-A832-4B63-A7BC-669150BEA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4171-1F5E-46AA-B2CE-B53CFD065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7F11-3690-4425-B752-706941807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804A-8452-417D-B531-3EFDC9191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A9D5-7809-49FE-8CF0-56A9DA320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67A89-2302-42AF-B53B-55423A97A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03CC-532C-4AB8-9756-5D06EEDB2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C086252-3E42-45AB-B2C1-DF1672E6F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</a:p>
          <a:p>
            <a:pPr algn="ctr"/>
            <a:endParaRPr lang="da-DK" sz="2400"/>
          </a:p>
          <a:p>
            <a:pPr algn="ctr"/>
            <a:r>
              <a:rPr lang="da-DK"/>
              <a:t>Maksimale Strømninger [CLRS, kapitel 26.1-26.3]</a:t>
            </a: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Rectangle 6168"/>
          <p:cNvSpPr/>
          <p:nvPr/>
        </p:nvSpPr>
        <p:spPr bwMode="auto">
          <a:xfrm>
            <a:off x="42334" y="1358686"/>
            <a:ext cx="9033933" cy="54315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835401" y="14478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Lemma 1</a:t>
            </a:r>
            <a:r>
              <a:rPr lang="da-DK" b="0" dirty="0" smtClean="0"/>
              <a:t>   </a:t>
            </a:r>
            <a:r>
              <a:rPr lang="da-DK" b="0" dirty="0" smtClean="0">
                <a:sym typeface="Symbol"/>
              </a:rPr>
              <a:t> v : </a:t>
            </a:r>
            <a:r>
              <a:rPr lang="da-DK" b="0" dirty="0" err="1" smtClean="0">
                <a:solidFill>
                  <a:srgbClr val="00CC00"/>
                </a:solidFill>
              </a:rPr>
              <a:t>d</a:t>
            </a:r>
            <a:r>
              <a:rPr lang="da-DK" b="0" baseline="-25000" dirty="0" err="1" smtClean="0">
                <a:solidFill>
                  <a:srgbClr val="00CC00"/>
                </a:solidFill>
              </a:rPr>
              <a:t>f</a:t>
            </a:r>
            <a:r>
              <a:rPr lang="da-DK" b="0" dirty="0" smtClean="0">
                <a:solidFill>
                  <a:srgbClr val="00CC00"/>
                </a:solidFill>
              </a:rPr>
              <a:t>(v)</a:t>
            </a:r>
            <a:r>
              <a:rPr lang="da-DK" b="0" dirty="0" smtClean="0"/>
              <a:t> ≤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 smtClean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(v)</a:t>
            </a:r>
          </a:p>
          <a:p>
            <a:endParaRPr lang="da-DK" sz="600" b="0" dirty="0" smtClean="0">
              <a:solidFill>
                <a:srgbClr val="0070C0"/>
              </a:solidFill>
            </a:endParaRPr>
          </a:p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Bevis</a:t>
            </a:r>
            <a:r>
              <a:rPr lang="da-DK" b="0" dirty="0" smtClean="0"/>
              <a:t>   Antag modsætnings der findes en knude v med </a:t>
            </a:r>
            <a:r>
              <a:rPr lang="da-DK" b="0" dirty="0" err="1" smtClean="0">
                <a:solidFill>
                  <a:srgbClr val="00B050"/>
                </a:solidFill>
              </a:rPr>
              <a:t>d</a:t>
            </a:r>
            <a:r>
              <a:rPr lang="da-DK" b="0" baseline="-25000" dirty="0" err="1" smtClean="0">
                <a:solidFill>
                  <a:srgbClr val="00B050"/>
                </a:solidFill>
              </a:rPr>
              <a:t>f</a:t>
            </a:r>
            <a:r>
              <a:rPr lang="da-DK" b="0" dirty="0" smtClean="0">
                <a:solidFill>
                  <a:srgbClr val="00B050"/>
                </a:solidFill>
              </a:rPr>
              <a:t>(v</a:t>
            </a:r>
            <a:r>
              <a:rPr lang="da-DK" b="0" dirty="0">
                <a:solidFill>
                  <a:srgbClr val="00B050"/>
                </a:solidFill>
              </a:rPr>
              <a:t>)</a:t>
            </a:r>
            <a:r>
              <a:rPr lang="da-DK" b="0" dirty="0"/>
              <a:t> </a:t>
            </a:r>
            <a:r>
              <a:rPr lang="da-DK" b="0" dirty="0" smtClean="0"/>
              <a:t>&gt;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(v)</a:t>
            </a:r>
            <a:r>
              <a:rPr lang="da-DK" b="0" dirty="0" smtClean="0"/>
              <a:t>, og v har </a:t>
            </a:r>
            <a:r>
              <a:rPr lang="da-DK" b="0" u="sng" dirty="0" smtClean="0"/>
              <a:t>mindst mulig</a:t>
            </a:r>
            <a:r>
              <a:rPr lang="da-DK" b="0" dirty="0" smtClean="0"/>
              <a:t>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 smtClean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</a:t>
            </a:r>
            <a:r>
              <a:rPr lang="da-DK" b="0" dirty="0">
                <a:solidFill>
                  <a:srgbClr val="0070C0"/>
                </a:solidFill>
              </a:rPr>
              <a:t>v</a:t>
            </a:r>
            <a:r>
              <a:rPr lang="da-DK" b="0" dirty="0" smtClean="0">
                <a:solidFill>
                  <a:srgbClr val="0070C0"/>
                </a:solidFill>
              </a:rPr>
              <a:t>)</a:t>
            </a:r>
            <a:r>
              <a:rPr lang="da-DK" b="0" dirty="0" smtClean="0"/>
              <a:t>.</a:t>
            </a:r>
          </a:p>
          <a:p>
            <a:endParaRPr lang="da-DK" sz="1000" b="0" dirty="0" smtClean="0"/>
          </a:p>
          <a:p>
            <a:pPr algn="ctr"/>
            <a:r>
              <a:rPr lang="da-DK" b="0" dirty="0" err="1" smtClean="0">
                <a:solidFill>
                  <a:srgbClr val="00B050"/>
                </a:solidFill>
              </a:rPr>
              <a:t>d</a:t>
            </a:r>
            <a:r>
              <a:rPr lang="da-DK" b="0" baseline="-25000" dirty="0" err="1" smtClean="0">
                <a:solidFill>
                  <a:srgbClr val="00B050"/>
                </a:solidFill>
              </a:rPr>
              <a:t>f</a:t>
            </a:r>
            <a:r>
              <a:rPr lang="da-DK" b="0" dirty="0" smtClean="0">
                <a:solidFill>
                  <a:srgbClr val="00B050"/>
                </a:solidFill>
              </a:rPr>
              <a:t>(v)</a:t>
            </a:r>
            <a:r>
              <a:rPr lang="da-DK" b="0" dirty="0" smtClean="0"/>
              <a:t> = </a:t>
            </a:r>
            <a:r>
              <a:rPr lang="da-DK" b="0" dirty="0" err="1" smtClean="0">
                <a:solidFill>
                  <a:srgbClr val="00B050"/>
                </a:solidFill>
              </a:rPr>
              <a:t>d</a:t>
            </a:r>
            <a:r>
              <a:rPr lang="da-DK" b="0" baseline="-25000" dirty="0" err="1" smtClean="0">
                <a:solidFill>
                  <a:srgbClr val="00B050"/>
                </a:solidFill>
              </a:rPr>
              <a:t>f</a:t>
            </a:r>
            <a:r>
              <a:rPr lang="da-DK" b="0" dirty="0" smtClean="0">
                <a:solidFill>
                  <a:srgbClr val="00B050"/>
                </a:solidFill>
              </a:rPr>
              <a:t>(u)</a:t>
            </a:r>
            <a:r>
              <a:rPr lang="da-DK" b="0" dirty="0" smtClean="0"/>
              <a:t> – 1 ≤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 smtClean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(u)</a:t>
            </a:r>
            <a:r>
              <a:rPr lang="da-DK" b="0" dirty="0" smtClean="0"/>
              <a:t> – 1 ≤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 smtClean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(v) </a:t>
            </a:r>
            <a:r>
              <a:rPr lang="da-DK" b="0" dirty="0" smtClean="0"/>
              <a:t>– 2      </a:t>
            </a:r>
            <a:r>
              <a:rPr lang="da-DK" dirty="0" smtClean="0">
                <a:sym typeface="Symbol"/>
              </a:rPr>
              <a:t></a:t>
            </a:r>
            <a:endParaRPr lang="da-DK" dirty="0"/>
          </a:p>
        </p:txBody>
      </p:sp>
      <p:sp>
        <p:nvSpPr>
          <p:cNvPr id="38" name="TextBox 37"/>
          <p:cNvSpPr txBox="1"/>
          <p:nvPr/>
        </p:nvSpPr>
        <p:spPr>
          <a:xfrm>
            <a:off x="67732" y="1752600"/>
            <a:ext cx="404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1338" algn="l"/>
              </a:tabLst>
            </a:pPr>
            <a:r>
              <a:rPr lang="da-DK" b="0" dirty="0" smtClean="0">
                <a:solidFill>
                  <a:srgbClr val="00B050"/>
                </a:solidFill>
              </a:rPr>
              <a:t>      f</a:t>
            </a:r>
            <a:r>
              <a:rPr lang="da-DK" b="0" dirty="0" smtClean="0"/>
              <a:t> 	= flow i G </a:t>
            </a:r>
          </a:p>
          <a:p>
            <a:pPr>
              <a:tabLst>
                <a:tab pos="541338" algn="l"/>
              </a:tabLst>
            </a:pPr>
            <a:r>
              <a:rPr lang="da-DK" b="0" dirty="0" smtClean="0"/>
              <a:t>     </a:t>
            </a:r>
            <a:r>
              <a:rPr lang="da-DK" b="0" dirty="0" smtClean="0">
                <a:solidFill>
                  <a:srgbClr val="C00000"/>
                </a:solidFill>
              </a:rPr>
              <a:t>A</a:t>
            </a:r>
            <a:r>
              <a:rPr lang="da-DK" b="0" dirty="0"/>
              <a:t>	</a:t>
            </a:r>
            <a:r>
              <a:rPr lang="da-DK" b="0" dirty="0" smtClean="0"/>
              <a:t>= forbedrende sti i </a:t>
            </a:r>
            <a:r>
              <a:rPr lang="da-DK" b="0" dirty="0" err="1" smtClean="0"/>
              <a:t>G</a:t>
            </a:r>
            <a:r>
              <a:rPr lang="da-DK" b="0" baseline="-25000" dirty="0" err="1" smtClean="0"/>
              <a:t>f</a:t>
            </a:r>
            <a:r>
              <a:rPr lang="da-DK" b="0" dirty="0"/>
              <a:t> </a:t>
            </a:r>
          </a:p>
          <a:p>
            <a:pPr>
              <a:tabLst>
                <a:tab pos="541338" algn="l"/>
              </a:tabLst>
            </a:pPr>
            <a:r>
              <a:rPr lang="da-DK" b="0" dirty="0" smtClean="0">
                <a:solidFill>
                  <a:srgbClr val="0070C0"/>
                </a:solidFill>
              </a:rPr>
              <a:t>     f´</a:t>
            </a:r>
            <a:r>
              <a:rPr lang="da-DK" b="0" dirty="0"/>
              <a:t>	</a:t>
            </a:r>
            <a:r>
              <a:rPr lang="da-DK" b="0" dirty="0" smtClean="0"/>
              <a:t>= flow efter A</a:t>
            </a:r>
          </a:p>
          <a:p>
            <a:pPr>
              <a:tabLst>
                <a:tab pos="541338" algn="l"/>
              </a:tabLst>
            </a:pPr>
            <a:r>
              <a:rPr lang="da-DK" b="0" dirty="0" err="1" smtClean="0"/>
              <a:t>d</a:t>
            </a:r>
            <a:r>
              <a:rPr lang="da-DK" b="0" baseline="-25000" dirty="0" err="1" smtClean="0"/>
              <a:t>f</a:t>
            </a:r>
            <a:r>
              <a:rPr lang="da-DK" b="0" dirty="0" smtClean="0"/>
              <a:t>(v)	= afstand (#kanter) fra s til v i </a:t>
            </a:r>
            <a:r>
              <a:rPr lang="da-DK" b="0" dirty="0" err="1" smtClean="0"/>
              <a:t>G</a:t>
            </a:r>
            <a:r>
              <a:rPr lang="da-DK" b="0" baseline="-25000" dirty="0" err="1" smtClean="0"/>
              <a:t>f</a:t>
            </a:r>
            <a:endParaRPr lang="da-DK" b="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a-DK" sz="2000" b="1" dirty="0" smtClean="0">
                <a:solidFill>
                  <a:schemeClr val="accent2"/>
                </a:solidFill>
              </a:rPr>
              <a:t>Edmonds-</a:t>
            </a:r>
            <a:r>
              <a:rPr lang="da-DK" sz="2000" b="1" dirty="0" err="1" smtClean="0">
                <a:solidFill>
                  <a:schemeClr val="accent2"/>
                </a:solidFill>
              </a:rPr>
              <a:t>Karp</a:t>
            </a:r>
            <a:r>
              <a:rPr lang="da-DK" sz="2000" b="1" dirty="0" smtClean="0">
                <a:solidFill>
                  <a:schemeClr val="accent2"/>
                </a:solidFill>
              </a:rPr>
              <a:t> </a:t>
            </a:r>
            <a:r>
              <a:rPr lang="da-DK" sz="2000" b="1" dirty="0">
                <a:solidFill>
                  <a:schemeClr val="accent2"/>
                </a:solidFill>
              </a:rPr>
              <a:t>A</a:t>
            </a:r>
            <a:r>
              <a:rPr lang="da-DK" sz="2000" b="1" dirty="0" smtClean="0">
                <a:solidFill>
                  <a:schemeClr val="accent2"/>
                </a:solidFill>
              </a:rPr>
              <a:t>lgoritmen </a:t>
            </a:r>
          </a:p>
          <a:p>
            <a:pPr>
              <a:buFontTx/>
              <a:buNone/>
              <a:defRPr/>
            </a:pPr>
            <a:r>
              <a:rPr lang="da-DK" sz="2000" dirty="0" smtClean="0"/>
              <a:t>= Ford-</a:t>
            </a:r>
            <a:r>
              <a:rPr lang="da-DK" sz="2000" dirty="0" err="1" smtClean="0"/>
              <a:t>Fulkerson</a:t>
            </a:r>
            <a:r>
              <a:rPr lang="da-DK" sz="2000" dirty="0" smtClean="0"/>
              <a:t> hvor forbedrende stier har </a:t>
            </a:r>
            <a:r>
              <a:rPr lang="da-DK" sz="2000" dirty="0" smtClean="0">
                <a:solidFill>
                  <a:schemeClr val="accent2"/>
                </a:solidFill>
              </a:rPr>
              <a:t>færrest mulige kanter </a:t>
            </a:r>
            <a:r>
              <a:rPr lang="da-DK" sz="2000" dirty="0" smtClean="0"/>
              <a:t>(BFS)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91440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000" kern="0" dirty="0">
                <a:solidFill>
                  <a:schemeClr val="accent2"/>
                </a:solidFill>
                <a:latin typeface="+mn-lt"/>
              </a:rPr>
              <a:t>Sætning</a:t>
            </a:r>
            <a:r>
              <a:rPr lang="da-DK" sz="2000" kern="0" dirty="0">
                <a:latin typeface="+mn-lt"/>
              </a:rPr>
              <a:t> </a:t>
            </a:r>
            <a:r>
              <a:rPr lang="da-DK" sz="2000" kern="0" dirty="0" smtClean="0">
                <a:latin typeface="+mn-lt"/>
              </a:rPr>
              <a:t>   </a:t>
            </a:r>
            <a:r>
              <a:rPr lang="da-DK" sz="2000" b="0" kern="0" dirty="0" smtClean="0">
                <a:latin typeface="+mn-lt"/>
              </a:rPr>
              <a:t>Finder </a:t>
            </a:r>
            <a:r>
              <a:rPr lang="da-DK" sz="2000" b="0" i="1" kern="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000" b="0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000" b="0" i="1" kern="0" dirty="0" smtClean="0">
                <a:latin typeface="Times New Roman" pitchFamily="18" charset="0"/>
                <a:cs typeface="Times New Roman" pitchFamily="18" charset="0"/>
              </a:rPr>
              <a:t>V·E</a:t>
            </a:r>
            <a:r>
              <a:rPr lang="da-DK" sz="2000" b="0" kern="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000" b="0" kern="0" dirty="0">
                <a:latin typeface="+mn-lt"/>
              </a:rPr>
              <a:t> forbedrende stier, </a:t>
            </a:r>
            <a:r>
              <a:rPr lang="da-DK" sz="2000" b="0" kern="0" dirty="0" smtClean="0">
                <a:latin typeface="+mn-lt"/>
              </a:rPr>
              <a:t>dvs</a:t>
            </a:r>
            <a:r>
              <a:rPr lang="da-DK" sz="2000" b="0" kern="0" dirty="0">
                <a:latin typeface="+mn-lt"/>
              </a:rPr>
              <a:t>. </a:t>
            </a:r>
            <a:r>
              <a:rPr lang="da-DK" sz="2000" b="0" kern="0" dirty="0" smtClean="0">
                <a:latin typeface="+mn-lt"/>
              </a:rPr>
              <a:t>tid </a:t>
            </a:r>
            <a:r>
              <a:rPr lang="da-DK" sz="2000" b="0" i="1" kern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000" b="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000" b="0" i="1" kern="0" dirty="0">
                <a:latin typeface="Times New Roman" pitchFamily="18" charset="0"/>
                <a:cs typeface="Times New Roman" pitchFamily="18" charset="0"/>
              </a:rPr>
              <a:t>V·E</a:t>
            </a:r>
            <a:r>
              <a:rPr lang="da-DK" sz="2000" b="0" kern="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000" b="0" kern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sz="2000" b="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 smtClean="0">
                <a:solidFill>
                  <a:schemeClr val="accent2"/>
                </a:solidFill>
              </a:rPr>
              <a:t>1970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10442" y="2971800"/>
            <a:ext cx="2975685" cy="2015310"/>
          </a:xfrm>
          <a:custGeom>
            <a:avLst/>
            <a:gdLst>
              <a:gd name="connsiteX0" fmla="*/ 32265 w 2479901"/>
              <a:gd name="connsiteY0" fmla="*/ 1302361 h 1920615"/>
              <a:gd name="connsiteX1" fmla="*/ 327828 w 2479901"/>
              <a:gd name="connsiteY1" fmla="*/ 822070 h 1920615"/>
              <a:gd name="connsiteX2" fmla="*/ 161574 w 2479901"/>
              <a:gd name="connsiteY2" fmla="*/ 230942 h 1920615"/>
              <a:gd name="connsiteX3" fmla="*/ 761937 w 2479901"/>
              <a:gd name="connsiteY3" fmla="*/ 33 h 1920615"/>
              <a:gd name="connsiteX4" fmla="*/ 1362301 w 2479901"/>
              <a:gd name="connsiteY4" fmla="*/ 212470 h 1920615"/>
              <a:gd name="connsiteX5" fmla="*/ 2258228 w 2479901"/>
              <a:gd name="connsiteY5" fmla="*/ 18506 h 1920615"/>
              <a:gd name="connsiteX6" fmla="*/ 2479901 w 2479901"/>
              <a:gd name="connsiteY6" fmla="*/ 637342 h 1920615"/>
              <a:gd name="connsiteX7" fmla="*/ 2027319 w 2479901"/>
              <a:gd name="connsiteY7" fmla="*/ 1052979 h 1920615"/>
              <a:gd name="connsiteX8" fmla="*/ 2239755 w 2479901"/>
              <a:gd name="connsiteY8" fmla="*/ 1736470 h 1920615"/>
              <a:gd name="connsiteX9" fmla="*/ 1159101 w 2479901"/>
              <a:gd name="connsiteY9" fmla="*/ 1671815 h 1920615"/>
              <a:gd name="connsiteX10" fmla="*/ 133865 w 2479901"/>
              <a:gd name="connsiteY10" fmla="*/ 1911961 h 1920615"/>
              <a:gd name="connsiteX11" fmla="*/ 32265 w 2479901"/>
              <a:gd name="connsiteY11" fmla="*/ 1302361 h 1920615"/>
              <a:gd name="connsiteX0" fmla="*/ 59781 w 2507417"/>
              <a:gd name="connsiteY0" fmla="*/ 1302361 h 1920615"/>
              <a:gd name="connsiteX1" fmla="*/ 355344 w 2507417"/>
              <a:gd name="connsiteY1" fmla="*/ 822070 h 1920615"/>
              <a:gd name="connsiteX2" fmla="*/ 189090 w 2507417"/>
              <a:gd name="connsiteY2" fmla="*/ 230942 h 1920615"/>
              <a:gd name="connsiteX3" fmla="*/ 789453 w 2507417"/>
              <a:gd name="connsiteY3" fmla="*/ 33 h 1920615"/>
              <a:gd name="connsiteX4" fmla="*/ 1389817 w 2507417"/>
              <a:gd name="connsiteY4" fmla="*/ 212470 h 1920615"/>
              <a:gd name="connsiteX5" fmla="*/ 2285744 w 2507417"/>
              <a:gd name="connsiteY5" fmla="*/ 18506 h 1920615"/>
              <a:gd name="connsiteX6" fmla="*/ 2507417 w 2507417"/>
              <a:gd name="connsiteY6" fmla="*/ 637342 h 1920615"/>
              <a:gd name="connsiteX7" fmla="*/ 2054835 w 2507417"/>
              <a:gd name="connsiteY7" fmla="*/ 1052979 h 1920615"/>
              <a:gd name="connsiteX8" fmla="*/ 2267271 w 2507417"/>
              <a:gd name="connsiteY8" fmla="*/ 1736470 h 1920615"/>
              <a:gd name="connsiteX9" fmla="*/ 1186617 w 2507417"/>
              <a:gd name="connsiteY9" fmla="*/ 1671815 h 1920615"/>
              <a:gd name="connsiteX10" fmla="*/ 161381 w 2507417"/>
              <a:gd name="connsiteY10" fmla="*/ 1911961 h 1920615"/>
              <a:gd name="connsiteX11" fmla="*/ 59781 w 2507417"/>
              <a:gd name="connsiteY11" fmla="*/ 1302361 h 1920615"/>
              <a:gd name="connsiteX0" fmla="*/ 59781 w 2507417"/>
              <a:gd name="connsiteY0" fmla="*/ 1302361 h 2064275"/>
              <a:gd name="connsiteX1" fmla="*/ 355344 w 2507417"/>
              <a:gd name="connsiteY1" fmla="*/ 822070 h 2064275"/>
              <a:gd name="connsiteX2" fmla="*/ 189090 w 2507417"/>
              <a:gd name="connsiteY2" fmla="*/ 230942 h 2064275"/>
              <a:gd name="connsiteX3" fmla="*/ 789453 w 2507417"/>
              <a:gd name="connsiteY3" fmla="*/ 33 h 2064275"/>
              <a:gd name="connsiteX4" fmla="*/ 1389817 w 2507417"/>
              <a:gd name="connsiteY4" fmla="*/ 212470 h 2064275"/>
              <a:gd name="connsiteX5" fmla="*/ 2285744 w 2507417"/>
              <a:gd name="connsiteY5" fmla="*/ 18506 h 2064275"/>
              <a:gd name="connsiteX6" fmla="*/ 2507417 w 2507417"/>
              <a:gd name="connsiteY6" fmla="*/ 637342 h 2064275"/>
              <a:gd name="connsiteX7" fmla="*/ 2054835 w 2507417"/>
              <a:gd name="connsiteY7" fmla="*/ 1052979 h 2064275"/>
              <a:gd name="connsiteX8" fmla="*/ 2470471 w 2507417"/>
              <a:gd name="connsiteY8" fmla="*/ 2050506 h 2064275"/>
              <a:gd name="connsiteX9" fmla="*/ 1186617 w 2507417"/>
              <a:gd name="connsiteY9" fmla="*/ 1671815 h 2064275"/>
              <a:gd name="connsiteX10" fmla="*/ 161381 w 2507417"/>
              <a:gd name="connsiteY10" fmla="*/ 1911961 h 2064275"/>
              <a:gd name="connsiteX11" fmla="*/ 59781 w 2507417"/>
              <a:gd name="connsiteY11" fmla="*/ 1302361 h 2064275"/>
              <a:gd name="connsiteX0" fmla="*/ 59781 w 2760353"/>
              <a:gd name="connsiteY0" fmla="*/ 1302361 h 2064275"/>
              <a:gd name="connsiteX1" fmla="*/ 355344 w 2760353"/>
              <a:gd name="connsiteY1" fmla="*/ 822070 h 2064275"/>
              <a:gd name="connsiteX2" fmla="*/ 189090 w 2760353"/>
              <a:gd name="connsiteY2" fmla="*/ 230942 h 2064275"/>
              <a:gd name="connsiteX3" fmla="*/ 789453 w 2760353"/>
              <a:gd name="connsiteY3" fmla="*/ 33 h 2064275"/>
              <a:gd name="connsiteX4" fmla="*/ 1389817 w 2760353"/>
              <a:gd name="connsiteY4" fmla="*/ 212470 h 2064275"/>
              <a:gd name="connsiteX5" fmla="*/ 2285744 w 2760353"/>
              <a:gd name="connsiteY5" fmla="*/ 18506 h 2064275"/>
              <a:gd name="connsiteX6" fmla="*/ 2756798 w 2760353"/>
              <a:gd name="connsiteY6" fmla="*/ 212469 h 2064275"/>
              <a:gd name="connsiteX7" fmla="*/ 2054835 w 2760353"/>
              <a:gd name="connsiteY7" fmla="*/ 1052979 h 2064275"/>
              <a:gd name="connsiteX8" fmla="*/ 2470471 w 2760353"/>
              <a:gd name="connsiteY8" fmla="*/ 2050506 h 2064275"/>
              <a:gd name="connsiteX9" fmla="*/ 1186617 w 2760353"/>
              <a:gd name="connsiteY9" fmla="*/ 1671815 h 2064275"/>
              <a:gd name="connsiteX10" fmla="*/ 161381 w 2760353"/>
              <a:gd name="connsiteY10" fmla="*/ 1911961 h 2064275"/>
              <a:gd name="connsiteX11" fmla="*/ 59781 w 2760353"/>
              <a:gd name="connsiteY11" fmla="*/ 1302361 h 2064275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189090 w 2756861"/>
              <a:gd name="connsiteY2" fmla="*/ 369454 h 2202787"/>
              <a:gd name="connsiteX3" fmla="*/ 789453 w 2756861"/>
              <a:gd name="connsiteY3" fmla="*/ 138545 h 2202787"/>
              <a:gd name="connsiteX4" fmla="*/ 1389817 w 2756861"/>
              <a:gd name="connsiteY4" fmla="*/ 350982 h 2202787"/>
              <a:gd name="connsiteX5" fmla="*/ 2091780 w 2756861"/>
              <a:gd name="connsiteY5" fmla="*/ 0 h 2202787"/>
              <a:gd name="connsiteX6" fmla="*/ 2756798 w 2756861"/>
              <a:gd name="connsiteY6" fmla="*/ 350981 h 2202787"/>
              <a:gd name="connsiteX7" fmla="*/ 2054835 w 2756861"/>
              <a:gd name="connsiteY7" fmla="*/ 1191491 h 2202787"/>
              <a:gd name="connsiteX8" fmla="*/ 2470471 w 2756861"/>
              <a:gd name="connsiteY8" fmla="*/ 2189018 h 2202787"/>
              <a:gd name="connsiteX9" fmla="*/ 1186617 w 2756861"/>
              <a:gd name="connsiteY9" fmla="*/ 1810327 h 2202787"/>
              <a:gd name="connsiteX10" fmla="*/ 161381 w 2756861"/>
              <a:gd name="connsiteY10" fmla="*/ 2050473 h 2202787"/>
              <a:gd name="connsiteX11" fmla="*/ 59781 w 2756861"/>
              <a:gd name="connsiteY11" fmla="*/ 1440873 h 2202787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189090 w 2756861"/>
              <a:gd name="connsiteY2" fmla="*/ 369454 h 2202787"/>
              <a:gd name="connsiteX3" fmla="*/ 1389817 w 2756861"/>
              <a:gd name="connsiteY3" fmla="*/ 350982 h 2202787"/>
              <a:gd name="connsiteX4" fmla="*/ 2091780 w 2756861"/>
              <a:gd name="connsiteY4" fmla="*/ 0 h 2202787"/>
              <a:gd name="connsiteX5" fmla="*/ 2756798 w 2756861"/>
              <a:gd name="connsiteY5" fmla="*/ 350981 h 2202787"/>
              <a:gd name="connsiteX6" fmla="*/ 2054835 w 2756861"/>
              <a:gd name="connsiteY6" fmla="*/ 1191491 h 2202787"/>
              <a:gd name="connsiteX7" fmla="*/ 2470471 w 2756861"/>
              <a:gd name="connsiteY7" fmla="*/ 2189018 h 2202787"/>
              <a:gd name="connsiteX8" fmla="*/ 1186617 w 2756861"/>
              <a:gd name="connsiteY8" fmla="*/ 1810327 h 2202787"/>
              <a:gd name="connsiteX9" fmla="*/ 161381 w 2756861"/>
              <a:gd name="connsiteY9" fmla="*/ 2050473 h 2202787"/>
              <a:gd name="connsiteX10" fmla="*/ 59781 w 2756861"/>
              <a:gd name="connsiteY10" fmla="*/ 1440873 h 2202787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290690 w 2756861"/>
              <a:gd name="connsiteY2" fmla="*/ 101600 h 2202787"/>
              <a:gd name="connsiteX3" fmla="*/ 1389817 w 2756861"/>
              <a:gd name="connsiteY3" fmla="*/ 350982 h 2202787"/>
              <a:gd name="connsiteX4" fmla="*/ 2091780 w 2756861"/>
              <a:gd name="connsiteY4" fmla="*/ 0 h 2202787"/>
              <a:gd name="connsiteX5" fmla="*/ 2756798 w 2756861"/>
              <a:gd name="connsiteY5" fmla="*/ 350981 h 2202787"/>
              <a:gd name="connsiteX6" fmla="*/ 2054835 w 2756861"/>
              <a:gd name="connsiteY6" fmla="*/ 1191491 h 2202787"/>
              <a:gd name="connsiteX7" fmla="*/ 2470471 w 2756861"/>
              <a:gd name="connsiteY7" fmla="*/ 2189018 h 2202787"/>
              <a:gd name="connsiteX8" fmla="*/ 1186617 w 2756861"/>
              <a:gd name="connsiteY8" fmla="*/ 1810327 h 2202787"/>
              <a:gd name="connsiteX9" fmla="*/ 161381 w 2756861"/>
              <a:gd name="connsiteY9" fmla="*/ 2050473 h 2202787"/>
              <a:gd name="connsiteX10" fmla="*/ 59781 w 2756861"/>
              <a:gd name="connsiteY10" fmla="*/ 1440873 h 2202787"/>
              <a:gd name="connsiteX0" fmla="*/ 59781 w 2756861"/>
              <a:gd name="connsiteY0" fmla="*/ 1462397 h 2224311"/>
              <a:gd name="connsiteX1" fmla="*/ 355344 w 2756861"/>
              <a:gd name="connsiteY1" fmla="*/ 982106 h 2224311"/>
              <a:gd name="connsiteX2" fmla="*/ 290690 w 2756861"/>
              <a:gd name="connsiteY2" fmla="*/ 123124 h 2224311"/>
              <a:gd name="connsiteX3" fmla="*/ 1389817 w 2756861"/>
              <a:gd name="connsiteY3" fmla="*/ 372506 h 2224311"/>
              <a:gd name="connsiteX4" fmla="*/ 2091780 w 2756861"/>
              <a:gd name="connsiteY4" fmla="*/ 21524 h 2224311"/>
              <a:gd name="connsiteX5" fmla="*/ 2756798 w 2756861"/>
              <a:gd name="connsiteY5" fmla="*/ 372505 h 2224311"/>
              <a:gd name="connsiteX6" fmla="*/ 2054835 w 2756861"/>
              <a:gd name="connsiteY6" fmla="*/ 1213015 h 2224311"/>
              <a:gd name="connsiteX7" fmla="*/ 2470471 w 2756861"/>
              <a:gd name="connsiteY7" fmla="*/ 2210542 h 2224311"/>
              <a:gd name="connsiteX8" fmla="*/ 1186617 w 2756861"/>
              <a:gd name="connsiteY8" fmla="*/ 1831851 h 2224311"/>
              <a:gd name="connsiteX9" fmla="*/ 161381 w 2756861"/>
              <a:gd name="connsiteY9" fmla="*/ 2071997 h 2224311"/>
              <a:gd name="connsiteX10" fmla="*/ 59781 w 2756861"/>
              <a:gd name="connsiteY10" fmla="*/ 1462397 h 2224311"/>
              <a:gd name="connsiteX0" fmla="*/ 107506 w 2804586"/>
              <a:gd name="connsiteY0" fmla="*/ 1462397 h 2224311"/>
              <a:gd name="connsiteX1" fmla="*/ 403069 w 2804586"/>
              <a:gd name="connsiteY1" fmla="*/ 982106 h 2224311"/>
              <a:gd name="connsiteX2" fmla="*/ 338415 w 2804586"/>
              <a:gd name="connsiteY2" fmla="*/ 123124 h 2224311"/>
              <a:gd name="connsiteX3" fmla="*/ 1437542 w 2804586"/>
              <a:gd name="connsiteY3" fmla="*/ 372506 h 2224311"/>
              <a:gd name="connsiteX4" fmla="*/ 2139505 w 2804586"/>
              <a:gd name="connsiteY4" fmla="*/ 21524 h 2224311"/>
              <a:gd name="connsiteX5" fmla="*/ 2804523 w 2804586"/>
              <a:gd name="connsiteY5" fmla="*/ 372505 h 2224311"/>
              <a:gd name="connsiteX6" fmla="*/ 2102560 w 2804586"/>
              <a:gd name="connsiteY6" fmla="*/ 1213015 h 2224311"/>
              <a:gd name="connsiteX7" fmla="*/ 2518196 w 2804586"/>
              <a:gd name="connsiteY7" fmla="*/ 2210542 h 2224311"/>
              <a:gd name="connsiteX8" fmla="*/ 1234342 w 2804586"/>
              <a:gd name="connsiteY8" fmla="*/ 1831851 h 2224311"/>
              <a:gd name="connsiteX9" fmla="*/ 209106 w 2804586"/>
              <a:gd name="connsiteY9" fmla="*/ 2071997 h 2224311"/>
              <a:gd name="connsiteX10" fmla="*/ 107506 w 2804586"/>
              <a:gd name="connsiteY10" fmla="*/ 1462397 h 2224311"/>
              <a:gd name="connsiteX0" fmla="*/ 15222 w 3164884"/>
              <a:gd name="connsiteY0" fmla="*/ 1342324 h 2224311"/>
              <a:gd name="connsiteX1" fmla="*/ 763367 w 3164884"/>
              <a:gd name="connsiteY1" fmla="*/ 982106 h 2224311"/>
              <a:gd name="connsiteX2" fmla="*/ 698713 w 3164884"/>
              <a:gd name="connsiteY2" fmla="*/ 123124 h 2224311"/>
              <a:gd name="connsiteX3" fmla="*/ 1797840 w 3164884"/>
              <a:gd name="connsiteY3" fmla="*/ 372506 h 2224311"/>
              <a:gd name="connsiteX4" fmla="*/ 2499803 w 3164884"/>
              <a:gd name="connsiteY4" fmla="*/ 21524 h 2224311"/>
              <a:gd name="connsiteX5" fmla="*/ 3164821 w 3164884"/>
              <a:gd name="connsiteY5" fmla="*/ 372505 h 2224311"/>
              <a:gd name="connsiteX6" fmla="*/ 2462858 w 3164884"/>
              <a:gd name="connsiteY6" fmla="*/ 1213015 h 2224311"/>
              <a:gd name="connsiteX7" fmla="*/ 2878494 w 3164884"/>
              <a:gd name="connsiteY7" fmla="*/ 2210542 h 2224311"/>
              <a:gd name="connsiteX8" fmla="*/ 1594640 w 3164884"/>
              <a:gd name="connsiteY8" fmla="*/ 1831851 h 2224311"/>
              <a:gd name="connsiteX9" fmla="*/ 569404 w 3164884"/>
              <a:gd name="connsiteY9" fmla="*/ 2071997 h 2224311"/>
              <a:gd name="connsiteX10" fmla="*/ 15222 w 3164884"/>
              <a:gd name="connsiteY10" fmla="*/ 1342324 h 2224311"/>
              <a:gd name="connsiteX0" fmla="*/ 15222 w 3164884"/>
              <a:gd name="connsiteY0" fmla="*/ 1342324 h 2339333"/>
              <a:gd name="connsiteX1" fmla="*/ 763367 w 3164884"/>
              <a:gd name="connsiteY1" fmla="*/ 982106 h 2339333"/>
              <a:gd name="connsiteX2" fmla="*/ 698713 w 3164884"/>
              <a:gd name="connsiteY2" fmla="*/ 123124 h 2339333"/>
              <a:gd name="connsiteX3" fmla="*/ 1797840 w 3164884"/>
              <a:gd name="connsiteY3" fmla="*/ 372506 h 2339333"/>
              <a:gd name="connsiteX4" fmla="*/ 2499803 w 3164884"/>
              <a:gd name="connsiteY4" fmla="*/ 21524 h 2339333"/>
              <a:gd name="connsiteX5" fmla="*/ 3164821 w 3164884"/>
              <a:gd name="connsiteY5" fmla="*/ 372505 h 2339333"/>
              <a:gd name="connsiteX6" fmla="*/ 2462858 w 3164884"/>
              <a:gd name="connsiteY6" fmla="*/ 1213015 h 2339333"/>
              <a:gd name="connsiteX7" fmla="*/ 2878494 w 3164884"/>
              <a:gd name="connsiteY7" fmla="*/ 2210542 h 2339333"/>
              <a:gd name="connsiteX8" fmla="*/ 1594640 w 3164884"/>
              <a:gd name="connsiteY8" fmla="*/ 1831851 h 2339333"/>
              <a:gd name="connsiteX9" fmla="*/ 569404 w 3164884"/>
              <a:gd name="connsiteY9" fmla="*/ 2071997 h 2339333"/>
              <a:gd name="connsiteX10" fmla="*/ 15222 w 3164884"/>
              <a:gd name="connsiteY10" fmla="*/ 1342324 h 2339333"/>
              <a:gd name="connsiteX0" fmla="*/ 15222 w 3168050"/>
              <a:gd name="connsiteY0" fmla="*/ 1342324 h 2225374"/>
              <a:gd name="connsiteX1" fmla="*/ 763367 w 3168050"/>
              <a:gd name="connsiteY1" fmla="*/ 982106 h 2225374"/>
              <a:gd name="connsiteX2" fmla="*/ 698713 w 3168050"/>
              <a:gd name="connsiteY2" fmla="*/ 123124 h 2225374"/>
              <a:gd name="connsiteX3" fmla="*/ 1797840 w 3168050"/>
              <a:gd name="connsiteY3" fmla="*/ 372506 h 2225374"/>
              <a:gd name="connsiteX4" fmla="*/ 2499803 w 3168050"/>
              <a:gd name="connsiteY4" fmla="*/ 21524 h 2225374"/>
              <a:gd name="connsiteX5" fmla="*/ 3164821 w 3168050"/>
              <a:gd name="connsiteY5" fmla="*/ 372505 h 2225374"/>
              <a:gd name="connsiteX6" fmla="*/ 2758422 w 3168050"/>
              <a:gd name="connsiteY6" fmla="*/ 1185306 h 2225374"/>
              <a:gd name="connsiteX7" fmla="*/ 2878494 w 3168050"/>
              <a:gd name="connsiteY7" fmla="*/ 2210542 h 2225374"/>
              <a:gd name="connsiteX8" fmla="*/ 1594640 w 3168050"/>
              <a:gd name="connsiteY8" fmla="*/ 1831851 h 2225374"/>
              <a:gd name="connsiteX9" fmla="*/ 569404 w 3168050"/>
              <a:gd name="connsiteY9" fmla="*/ 2071997 h 2225374"/>
              <a:gd name="connsiteX10" fmla="*/ 15222 w 3168050"/>
              <a:gd name="connsiteY10" fmla="*/ 1342324 h 2225374"/>
              <a:gd name="connsiteX0" fmla="*/ 294 w 3153122"/>
              <a:gd name="connsiteY0" fmla="*/ 1320800 h 2203850"/>
              <a:gd name="connsiteX1" fmla="*/ 480585 w 3153122"/>
              <a:gd name="connsiteY1" fmla="*/ 794327 h 2203850"/>
              <a:gd name="connsiteX2" fmla="*/ 683785 w 3153122"/>
              <a:gd name="connsiteY2" fmla="*/ 101600 h 2203850"/>
              <a:gd name="connsiteX3" fmla="*/ 1782912 w 3153122"/>
              <a:gd name="connsiteY3" fmla="*/ 350982 h 2203850"/>
              <a:gd name="connsiteX4" fmla="*/ 2484875 w 3153122"/>
              <a:gd name="connsiteY4" fmla="*/ 0 h 2203850"/>
              <a:gd name="connsiteX5" fmla="*/ 3149893 w 3153122"/>
              <a:gd name="connsiteY5" fmla="*/ 350981 h 2203850"/>
              <a:gd name="connsiteX6" fmla="*/ 2743494 w 3153122"/>
              <a:gd name="connsiteY6" fmla="*/ 1163782 h 2203850"/>
              <a:gd name="connsiteX7" fmla="*/ 2863566 w 3153122"/>
              <a:gd name="connsiteY7" fmla="*/ 2189018 h 2203850"/>
              <a:gd name="connsiteX8" fmla="*/ 1579712 w 3153122"/>
              <a:gd name="connsiteY8" fmla="*/ 1810327 h 2203850"/>
              <a:gd name="connsiteX9" fmla="*/ 554476 w 3153122"/>
              <a:gd name="connsiteY9" fmla="*/ 2050473 h 2203850"/>
              <a:gd name="connsiteX10" fmla="*/ 294 w 3153122"/>
              <a:gd name="connsiteY10" fmla="*/ 1320800 h 2203850"/>
              <a:gd name="connsiteX0" fmla="*/ 1 w 3152829"/>
              <a:gd name="connsiteY0" fmla="*/ 1320800 h 2390320"/>
              <a:gd name="connsiteX1" fmla="*/ 480292 w 3152829"/>
              <a:gd name="connsiteY1" fmla="*/ 794327 h 2390320"/>
              <a:gd name="connsiteX2" fmla="*/ 683492 w 3152829"/>
              <a:gd name="connsiteY2" fmla="*/ 101600 h 2390320"/>
              <a:gd name="connsiteX3" fmla="*/ 1782619 w 3152829"/>
              <a:gd name="connsiteY3" fmla="*/ 350982 h 2390320"/>
              <a:gd name="connsiteX4" fmla="*/ 2484582 w 3152829"/>
              <a:gd name="connsiteY4" fmla="*/ 0 h 2390320"/>
              <a:gd name="connsiteX5" fmla="*/ 3149600 w 3152829"/>
              <a:gd name="connsiteY5" fmla="*/ 350981 h 2390320"/>
              <a:gd name="connsiteX6" fmla="*/ 2743201 w 3152829"/>
              <a:gd name="connsiteY6" fmla="*/ 1163782 h 2390320"/>
              <a:gd name="connsiteX7" fmla="*/ 2863273 w 3152829"/>
              <a:gd name="connsiteY7" fmla="*/ 2189018 h 2390320"/>
              <a:gd name="connsiteX8" fmla="*/ 1579419 w 3152829"/>
              <a:gd name="connsiteY8" fmla="*/ 1810327 h 2390320"/>
              <a:gd name="connsiteX9" fmla="*/ 482931 w 3152829"/>
              <a:gd name="connsiteY9" fmla="*/ 2382982 h 2390320"/>
              <a:gd name="connsiteX10" fmla="*/ 1 w 3152829"/>
              <a:gd name="connsiteY10" fmla="*/ 1320800 h 2390320"/>
              <a:gd name="connsiteX0" fmla="*/ 1 w 3152829"/>
              <a:gd name="connsiteY0" fmla="*/ 1320800 h 2402534"/>
              <a:gd name="connsiteX1" fmla="*/ 480292 w 3152829"/>
              <a:gd name="connsiteY1" fmla="*/ 794327 h 2402534"/>
              <a:gd name="connsiteX2" fmla="*/ 683492 w 3152829"/>
              <a:gd name="connsiteY2" fmla="*/ 101600 h 2402534"/>
              <a:gd name="connsiteX3" fmla="*/ 1782619 w 3152829"/>
              <a:gd name="connsiteY3" fmla="*/ 350982 h 2402534"/>
              <a:gd name="connsiteX4" fmla="*/ 2484582 w 3152829"/>
              <a:gd name="connsiteY4" fmla="*/ 0 h 2402534"/>
              <a:gd name="connsiteX5" fmla="*/ 3149600 w 3152829"/>
              <a:gd name="connsiteY5" fmla="*/ 350981 h 2402534"/>
              <a:gd name="connsiteX6" fmla="*/ 2743201 w 3152829"/>
              <a:gd name="connsiteY6" fmla="*/ 1163782 h 2402534"/>
              <a:gd name="connsiteX7" fmla="*/ 2863273 w 3152829"/>
              <a:gd name="connsiteY7" fmla="*/ 2189018 h 2402534"/>
              <a:gd name="connsiteX8" fmla="*/ 1341913 w 3152829"/>
              <a:gd name="connsiteY8" fmla="*/ 2024083 h 2402534"/>
              <a:gd name="connsiteX9" fmla="*/ 482931 w 3152829"/>
              <a:gd name="connsiteY9" fmla="*/ 2382982 h 2402534"/>
              <a:gd name="connsiteX10" fmla="*/ 1 w 3152829"/>
              <a:gd name="connsiteY10" fmla="*/ 1320800 h 2402534"/>
              <a:gd name="connsiteX0" fmla="*/ 3321 w 3156149"/>
              <a:gd name="connsiteY0" fmla="*/ 1320800 h 2402534"/>
              <a:gd name="connsiteX1" fmla="*/ 293606 w 3156149"/>
              <a:gd name="connsiteY1" fmla="*/ 592446 h 2402534"/>
              <a:gd name="connsiteX2" fmla="*/ 686812 w 3156149"/>
              <a:gd name="connsiteY2" fmla="*/ 101600 h 2402534"/>
              <a:gd name="connsiteX3" fmla="*/ 1785939 w 3156149"/>
              <a:gd name="connsiteY3" fmla="*/ 350982 h 2402534"/>
              <a:gd name="connsiteX4" fmla="*/ 2487902 w 3156149"/>
              <a:gd name="connsiteY4" fmla="*/ 0 h 2402534"/>
              <a:gd name="connsiteX5" fmla="*/ 3152920 w 3156149"/>
              <a:gd name="connsiteY5" fmla="*/ 350981 h 2402534"/>
              <a:gd name="connsiteX6" fmla="*/ 2746521 w 3156149"/>
              <a:gd name="connsiteY6" fmla="*/ 1163782 h 2402534"/>
              <a:gd name="connsiteX7" fmla="*/ 2866593 w 3156149"/>
              <a:gd name="connsiteY7" fmla="*/ 2189018 h 2402534"/>
              <a:gd name="connsiteX8" fmla="*/ 1345233 w 3156149"/>
              <a:gd name="connsiteY8" fmla="*/ 2024083 h 2402534"/>
              <a:gd name="connsiteX9" fmla="*/ 486251 w 3156149"/>
              <a:gd name="connsiteY9" fmla="*/ 2382982 h 2402534"/>
              <a:gd name="connsiteX10" fmla="*/ 3321 w 3156149"/>
              <a:gd name="connsiteY10" fmla="*/ 1320800 h 2402534"/>
              <a:gd name="connsiteX0" fmla="*/ 2334 w 3273916"/>
              <a:gd name="connsiteY0" fmla="*/ 1522681 h 2394118"/>
              <a:gd name="connsiteX1" fmla="*/ 411373 w 3273916"/>
              <a:gd name="connsiteY1" fmla="*/ 592446 h 2394118"/>
              <a:gd name="connsiteX2" fmla="*/ 804579 w 3273916"/>
              <a:gd name="connsiteY2" fmla="*/ 101600 h 2394118"/>
              <a:gd name="connsiteX3" fmla="*/ 1903706 w 3273916"/>
              <a:gd name="connsiteY3" fmla="*/ 350982 h 2394118"/>
              <a:gd name="connsiteX4" fmla="*/ 2605669 w 3273916"/>
              <a:gd name="connsiteY4" fmla="*/ 0 h 2394118"/>
              <a:gd name="connsiteX5" fmla="*/ 3270687 w 3273916"/>
              <a:gd name="connsiteY5" fmla="*/ 350981 h 2394118"/>
              <a:gd name="connsiteX6" fmla="*/ 2864288 w 3273916"/>
              <a:gd name="connsiteY6" fmla="*/ 1163782 h 2394118"/>
              <a:gd name="connsiteX7" fmla="*/ 2984360 w 3273916"/>
              <a:gd name="connsiteY7" fmla="*/ 2189018 h 2394118"/>
              <a:gd name="connsiteX8" fmla="*/ 1463000 w 3273916"/>
              <a:gd name="connsiteY8" fmla="*/ 2024083 h 2394118"/>
              <a:gd name="connsiteX9" fmla="*/ 604018 w 3273916"/>
              <a:gd name="connsiteY9" fmla="*/ 2382982 h 2394118"/>
              <a:gd name="connsiteX10" fmla="*/ 2334 w 3273916"/>
              <a:gd name="connsiteY10" fmla="*/ 1522681 h 2394118"/>
              <a:gd name="connsiteX0" fmla="*/ 1864 w 3273446"/>
              <a:gd name="connsiteY0" fmla="*/ 1522681 h 2394118"/>
              <a:gd name="connsiteX1" fmla="*/ 410903 w 3273446"/>
              <a:gd name="connsiteY1" fmla="*/ 592446 h 2394118"/>
              <a:gd name="connsiteX2" fmla="*/ 292293 w 3273446"/>
              <a:gd name="connsiteY2" fmla="*/ 448198 h 2394118"/>
              <a:gd name="connsiteX3" fmla="*/ 804109 w 3273446"/>
              <a:gd name="connsiteY3" fmla="*/ 101600 h 2394118"/>
              <a:gd name="connsiteX4" fmla="*/ 1903236 w 3273446"/>
              <a:gd name="connsiteY4" fmla="*/ 350982 h 2394118"/>
              <a:gd name="connsiteX5" fmla="*/ 2605199 w 3273446"/>
              <a:gd name="connsiteY5" fmla="*/ 0 h 2394118"/>
              <a:gd name="connsiteX6" fmla="*/ 3270217 w 3273446"/>
              <a:gd name="connsiteY6" fmla="*/ 350981 h 2394118"/>
              <a:gd name="connsiteX7" fmla="*/ 2863818 w 3273446"/>
              <a:gd name="connsiteY7" fmla="*/ 1163782 h 2394118"/>
              <a:gd name="connsiteX8" fmla="*/ 2983890 w 3273446"/>
              <a:gd name="connsiteY8" fmla="*/ 2189018 h 2394118"/>
              <a:gd name="connsiteX9" fmla="*/ 1462530 w 3273446"/>
              <a:gd name="connsiteY9" fmla="*/ 2024083 h 2394118"/>
              <a:gd name="connsiteX10" fmla="*/ 603548 w 3273446"/>
              <a:gd name="connsiteY10" fmla="*/ 2382982 h 2394118"/>
              <a:gd name="connsiteX11" fmla="*/ 1864 w 3273446"/>
              <a:gd name="connsiteY11" fmla="*/ 1522681 h 2394118"/>
              <a:gd name="connsiteX0" fmla="*/ 8116 w 3279698"/>
              <a:gd name="connsiteY0" fmla="*/ 1522681 h 2394118"/>
              <a:gd name="connsiteX1" fmla="*/ 298545 w 3279698"/>
              <a:gd name="connsiteY1" fmla="*/ 448198 h 2394118"/>
              <a:gd name="connsiteX2" fmla="*/ 810361 w 3279698"/>
              <a:gd name="connsiteY2" fmla="*/ 101600 h 2394118"/>
              <a:gd name="connsiteX3" fmla="*/ 1909488 w 3279698"/>
              <a:gd name="connsiteY3" fmla="*/ 350982 h 2394118"/>
              <a:gd name="connsiteX4" fmla="*/ 2611451 w 3279698"/>
              <a:gd name="connsiteY4" fmla="*/ 0 h 2394118"/>
              <a:gd name="connsiteX5" fmla="*/ 3276469 w 3279698"/>
              <a:gd name="connsiteY5" fmla="*/ 350981 h 2394118"/>
              <a:gd name="connsiteX6" fmla="*/ 2870070 w 3279698"/>
              <a:gd name="connsiteY6" fmla="*/ 1163782 h 2394118"/>
              <a:gd name="connsiteX7" fmla="*/ 2990142 w 3279698"/>
              <a:gd name="connsiteY7" fmla="*/ 2189018 h 2394118"/>
              <a:gd name="connsiteX8" fmla="*/ 1468782 w 3279698"/>
              <a:gd name="connsiteY8" fmla="*/ 2024083 h 2394118"/>
              <a:gd name="connsiteX9" fmla="*/ 609800 w 3279698"/>
              <a:gd name="connsiteY9" fmla="*/ 2382982 h 2394118"/>
              <a:gd name="connsiteX10" fmla="*/ 8116 w 3279698"/>
              <a:gd name="connsiteY10" fmla="*/ 1522681 h 2394118"/>
              <a:gd name="connsiteX0" fmla="*/ 7643 w 3279225"/>
              <a:gd name="connsiteY0" fmla="*/ 1522681 h 2269275"/>
              <a:gd name="connsiteX1" fmla="*/ 298072 w 3279225"/>
              <a:gd name="connsiteY1" fmla="*/ 448198 h 2269275"/>
              <a:gd name="connsiteX2" fmla="*/ 809888 w 3279225"/>
              <a:gd name="connsiteY2" fmla="*/ 101600 h 2269275"/>
              <a:gd name="connsiteX3" fmla="*/ 1909015 w 3279225"/>
              <a:gd name="connsiteY3" fmla="*/ 350982 h 2269275"/>
              <a:gd name="connsiteX4" fmla="*/ 2610978 w 3279225"/>
              <a:gd name="connsiteY4" fmla="*/ 0 h 2269275"/>
              <a:gd name="connsiteX5" fmla="*/ 3275996 w 3279225"/>
              <a:gd name="connsiteY5" fmla="*/ 350981 h 2269275"/>
              <a:gd name="connsiteX6" fmla="*/ 2869597 w 3279225"/>
              <a:gd name="connsiteY6" fmla="*/ 1163782 h 2269275"/>
              <a:gd name="connsiteX7" fmla="*/ 2989669 w 3279225"/>
              <a:gd name="connsiteY7" fmla="*/ 2189018 h 2269275"/>
              <a:gd name="connsiteX8" fmla="*/ 1468309 w 3279225"/>
              <a:gd name="connsiteY8" fmla="*/ 2024083 h 2269275"/>
              <a:gd name="connsiteX9" fmla="*/ 598107 w 3279225"/>
              <a:gd name="connsiteY9" fmla="*/ 2253956 h 2269275"/>
              <a:gd name="connsiteX10" fmla="*/ 7643 w 3279225"/>
              <a:gd name="connsiteY10" fmla="*/ 1522681 h 2269275"/>
              <a:gd name="connsiteX0" fmla="*/ 7643 w 3279225"/>
              <a:gd name="connsiteY0" fmla="*/ 1522681 h 2257154"/>
              <a:gd name="connsiteX1" fmla="*/ 298072 w 3279225"/>
              <a:gd name="connsiteY1" fmla="*/ 448198 h 2257154"/>
              <a:gd name="connsiteX2" fmla="*/ 809888 w 3279225"/>
              <a:gd name="connsiteY2" fmla="*/ 101600 h 2257154"/>
              <a:gd name="connsiteX3" fmla="*/ 1909015 w 3279225"/>
              <a:gd name="connsiteY3" fmla="*/ 350982 h 2257154"/>
              <a:gd name="connsiteX4" fmla="*/ 2610978 w 3279225"/>
              <a:gd name="connsiteY4" fmla="*/ 0 h 2257154"/>
              <a:gd name="connsiteX5" fmla="*/ 3275996 w 3279225"/>
              <a:gd name="connsiteY5" fmla="*/ 350981 h 2257154"/>
              <a:gd name="connsiteX6" fmla="*/ 2869597 w 3279225"/>
              <a:gd name="connsiteY6" fmla="*/ 1163782 h 2257154"/>
              <a:gd name="connsiteX7" fmla="*/ 2989669 w 3279225"/>
              <a:gd name="connsiteY7" fmla="*/ 2189018 h 2257154"/>
              <a:gd name="connsiteX8" fmla="*/ 1468309 w 3279225"/>
              <a:gd name="connsiteY8" fmla="*/ 2024083 h 2257154"/>
              <a:gd name="connsiteX9" fmla="*/ 598107 w 3279225"/>
              <a:gd name="connsiteY9" fmla="*/ 2253956 h 2257154"/>
              <a:gd name="connsiteX10" fmla="*/ 7643 w 3279225"/>
              <a:gd name="connsiteY10" fmla="*/ 1522681 h 2257154"/>
              <a:gd name="connsiteX0" fmla="*/ 7643 w 3279225"/>
              <a:gd name="connsiteY0" fmla="*/ 1522681 h 2257154"/>
              <a:gd name="connsiteX1" fmla="*/ 298072 w 3279225"/>
              <a:gd name="connsiteY1" fmla="*/ 448198 h 2257154"/>
              <a:gd name="connsiteX2" fmla="*/ 787449 w 3279225"/>
              <a:gd name="connsiteY2" fmla="*/ 241845 h 2257154"/>
              <a:gd name="connsiteX3" fmla="*/ 1909015 w 3279225"/>
              <a:gd name="connsiteY3" fmla="*/ 350982 h 2257154"/>
              <a:gd name="connsiteX4" fmla="*/ 2610978 w 3279225"/>
              <a:gd name="connsiteY4" fmla="*/ 0 h 2257154"/>
              <a:gd name="connsiteX5" fmla="*/ 3275996 w 3279225"/>
              <a:gd name="connsiteY5" fmla="*/ 350981 h 2257154"/>
              <a:gd name="connsiteX6" fmla="*/ 2869597 w 3279225"/>
              <a:gd name="connsiteY6" fmla="*/ 1163782 h 2257154"/>
              <a:gd name="connsiteX7" fmla="*/ 2989669 w 3279225"/>
              <a:gd name="connsiteY7" fmla="*/ 2189018 h 2257154"/>
              <a:gd name="connsiteX8" fmla="*/ 1468309 w 3279225"/>
              <a:gd name="connsiteY8" fmla="*/ 2024083 h 2257154"/>
              <a:gd name="connsiteX9" fmla="*/ 598107 w 3279225"/>
              <a:gd name="connsiteY9" fmla="*/ 2253956 h 2257154"/>
              <a:gd name="connsiteX10" fmla="*/ 7643 w 3279225"/>
              <a:gd name="connsiteY10" fmla="*/ 1522681 h 2257154"/>
              <a:gd name="connsiteX0" fmla="*/ 16273 w 3287855"/>
              <a:gd name="connsiteY0" fmla="*/ 1522681 h 2257154"/>
              <a:gd name="connsiteX1" fmla="*/ 222555 w 3287855"/>
              <a:gd name="connsiteY1" fmla="*/ 537955 h 2257154"/>
              <a:gd name="connsiteX2" fmla="*/ 796079 w 3287855"/>
              <a:gd name="connsiteY2" fmla="*/ 241845 h 2257154"/>
              <a:gd name="connsiteX3" fmla="*/ 1917645 w 3287855"/>
              <a:gd name="connsiteY3" fmla="*/ 350982 h 2257154"/>
              <a:gd name="connsiteX4" fmla="*/ 2619608 w 3287855"/>
              <a:gd name="connsiteY4" fmla="*/ 0 h 2257154"/>
              <a:gd name="connsiteX5" fmla="*/ 3284626 w 3287855"/>
              <a:gd name="connsiteY5" fmla="*/ 350981 h 2257154"/>
              <a:gd name="connsiteX6" fmla="*/ 2878227 w 3287855"/>
              <a:gd name="connsiteY6" fmla="*/ 1163782 h 2257154"/>
              <a:gd name="connsiteX7" fmla="*/ 2998299 w 3287855"/>
              <a:gd name="connsiteY7" fmla="*/ 2189018 h 2257154"/>
              <a:gd name="connsiteX8" fmla="*/ 1476939 w 3287855"/>
              <a:gd name="connsiteY8" fmla="*/ 2024083 h 2257154"/>
              <a:gd name="connsiteX9" fmla="*/ 606737 w 3287855"/>
              <a:gd name="connsiteY9" fmla="*/ 2253956 h 2257154"/>
              <a:gd name="connsiteX10" fmla="*/ 16273 w 3287855"/>
              <a:gd name="connsiteY10" fmla="*/ 1522681 h 2257154"/>
              <a:gd name="connsiteX0" fmla="*/ 16273 w 3287855"/>
              <a:gd name="connsiteY0" fmla="*/ 1526060 h 2260533"/>
              <a:gd name="connsiteX1" fmla="*/ 222555 w 3287855"/>
              <a:gd name="connsiteY1" fmla="*/ 541334 h 2260533"/>
              <a:gd name="connsiteX2" fmla="*/ 796079 w 3287855"/>
              <a:gd name="connsiteY2" fmla="*/ 245224 h 2260533"/>
              <a:gd name="connsiteX3" fmla="*/ 1765245 w 3287855"/>
              <a:gd name="connsiteY3" fmla="*/ 540628 h 2260533"/>
              <a:gd name="connsiteX4" fmla="*/ 2619608 w 3287855"/>
              <a:gd name="connsiteY4" fmla="*/ 3379 h 2260533"/>
              <a:gd name="connsiteX5" fmla="*/ 3284626 w 3287855"/>
              <a:gd name="connsiteY5" fmla="*/ 354360 h 2260533"/>
              <a:gd name="connsiteX6" fmla="*/ 2878227 w 3287855"/>
              <a:gd name="connsiteY6" fmla="*/ 1167161 h 2260533"/>
              <a:gd name="connsiteX7" fmla="*/ 2998299 w 3287855"/>
              <a:gd name="connsiteY7" fmla="*/ 2192397 h 2260533"/>
              <a:gd name="connsiteX8" fmla="*/ 1476939 w 3287855"/>
              <a:gd name="connsiteY8" fmla="*/ 2027462 h 2260533"/>
              <a:gd name="connsiteX9" fmla="*/ 606737 w 3287855"/>
              <a:gd name="connsiteY9" fmla="*/ 2257335 h 2260533"/>
              <a:gd name="connsiteX10" fmla="*/ 16273 w 3287855"/>
              <a:gd name="connsiteY10" fmla="*/ 1526060 h 2260533"/>
              <a:gd name="connsiteX0" fmla="*/ 16273 w 3292045"/>
              <a:gd name="connsiteY0" fmla="*/ 1280837 h 2015310"/>
              <a:gd name="connsiteX1" fmla="*/ 222555 w 3292045"/>
              <a:gd name="connsiteY1" fmla="*/ 296111 h 2015310"/>
              <a:gd name="connsiteX2" fmla="*/ 796079 w 3292045"/>
              <a:gd name="connsiteY2" fmla="*/ 1 h 2015310"/>
              <a:gd name="connsiteX3" fmla="*/ 1765245 w 3292045"/>
              <a:gd name="connsiteY3" fmla="*/ 295405 h 2015310"/>
              <a:gd name="connsiteX4" fmla="*/ 2467208 w 3292045"/>
              <a:gd name="connsiteY4" fmla="*/ 147622 h 2015310"/>
              <a:gd name="connsiteX5" fmla="*/ 3284626 w 3292045"/>
              <a:gd name="connsiteY5" fmla="*/ 109137 h 2015310"/>
              <a:gd name="connsiteX6" fmla="*/ 2878227 w 3292045"/>
              <a:gd name="connsiteY6" fmla="*/ 921938 h 2015310"/>
              <a:gd name="connsiteX7" fmla="*/ 2998299 w 3292045"/>
              <a:gd name="connsiteY7" fmla="*/ 1947174 h 2015310"/>
              <a:gd name="connsiteX8" fmla="*/ 1476939 w 3292045"/>
              <a:gd name="connsiteY8" fmla="*/ 1782239 h 2015310"/>
              <a:gd name="connsiteX9" fmla="*/ 606737 w 3292045"/>
              <a:gd name="connsiteY9" fmla="*/ 2012112 h 2015310"/>
              <a:gd name="connsiteX10" fmla="*/ 16273 w 3292045"/>
              <a:gd name="connsiteY10" fmla="*/ 1280837 h 2015310"/>
              <a:gd name="connsiteX0" fmla="*/ 16273 w 3084379"/>
              <a:gd name="connsiteY0" fmla="*/ 1280837 h 2015310"/>
              <a:gd name="connsiteX1" fmla="*/ 222555 w 3084379"/>
              <a:gd name="connsiteY1" fmla="*/ 296111 h 2015310"/>
              <a:gd name="connsiteX2" fmla="*/ 796079 w 3084379"/>
              <a:gd name="connsiteY2" fmla="*/ 1 h 2015310"/>
              <a:gd name="connsiteX3" fmla="*/ 1765245 w 3084379"/>
              <a:gd name="connsiteY3" fmla="*/ 295405 h 2015310"/>
              <a:gd name="connsiteX4" fmla="*/ 2467208 w 3084379"/>
              <a:gd name="connsiteY4" fmla="*/ 147622 h 2015310"/>
              <a:gd name="connsiteX5" fmla="*/ 2742760 w 3084379"/>
              <a:gd name="connsiteY5" fmla="*/ 295404 h 2015310"/>
              <a:gd name="connsiteX6" fmla="*/ 2878227 w 3084379"/>
              <a:gd name="connsiteY6" fmla="*/ 921938 h 2015310"/>
              <a:gd name="connsiteX7" fmla="*/ 2998299 w 3084379"/>
              <a:gd name="connsiteY7" fmla="*/ 1947174 h 2015310"/>
              <a:gd name="connsiteX8" fmla="*/ 1476939 w 3084379"/>
              <a:gd name="connsiteY8" fmla="*/ 1782239 h 2015310"/>
              <a:gd name="connsiteX9" fmla="*/ 606737 w 3084379"/>
              <a:gd name="connsiteY9" fmla="*/ 2012112 h 2015310"/>
              <a:gd name="connsiteX10" fmla="*/ 16273 w 3084379"/>
              <a:gd name="connsiteY10" fmla="*/ 1280837 h 2015310"/>
              <a:gd name="connsiteX0" fmla="*/ 16273 w 3084379"/>
              <a:gd name="connsiteY0" fmla="*/ 1280837 h 2015310"/>
              <a:gd name="connsiteX1" fmla="*/ 222555 w 3084379"/>
              <a:gd name="connsiteY1" fmla="*/ 296111 h 2015310"/>
              <a:gd name="connsiteX2" fmla="*/ 796079 w 3084379"/>
              <a:gd name="connsiteY2" fmla="*/ 1 h 2015310"/>
              <a:gd name="connsiteX3" fmla="*/ 1765245 w 3084379"/>
              <a:gd name="connsiteY3" fmla="*/ 295405 h 2015310"/>
              <a:gd name="connsiteX4" fmla="*/ 2742760 w 3084379"/>
              <a:gd name="connsiteY4" fmla="*/ 295404 h 2015310"/>
              <a:gd name="connsiteX5" fmla="*/ 2878227 w 3084379"/>
              <a:gd name="connsiteY5" fmla="*/ 921938 h 2015310"/>
              <a:gd name="connsiteX6" fmla="*/ 2998299 w 3084379"/>
              <a:gd name="connsiteY6" fmla="*/ 1947174 h 2015310"/>
              <a:gd name="connsiteX7" fmla="*/ 1476939 w 3084379"/>
              <a:gd name="connsiteY7" fmla="*/ 1782239 h 2015310"/>
              <a:gd name="connsiteX8" fmla="*/ 606737 w 3084379"/>
              <a:gd name="connsiteY8" fmla="*/ 2012112 h 2015310"/>
              <a:gd name="connsiteX9" fmla="*/ 16273 w 3084379"/>
              <a:gd name="connsiteY9" fmla="*/ 1280837 h 2015310"/>
              <a:gd name="connsiteX0" fmla="*/ 16273 w 3084379"/>
              <a:gd name="connsiteY0" fmla="*/ 1280837 h 2015310"/>
              <a:gd name="connsiteX1" fmla="*/ 222555 w 3084379"/>
              <a:gd name="connsiteY1" fmla="*/ 296111 h 2015310"/>
              <a:gd name="connsiteX2" fmla="*/ 796079 w 3084379"/>
              <a:gd name="connsiteY2" fmla="*/ 1 h 2015310"/>
              <a:gd name="connsiteX3" fmla="*/ 1765245 w 3084379"/>
              <a:gd name="connsiteY3" fmla="*/ 295405 h 2015310"/>
              <a:gd name="connsiteX4" fmla="*/ 2742760 w 3084379"/>
              <a:gd name="connsiteY4" fmla="*/ 295404 h 2015310"/>
              <a:gd name="connsiteX5" fmla="*/ 2878227 w 3084379"/>
              <a:gd name="connsiteY5" fmla="*/ 921938 h 2015310"/>
              <a:gd name="connsiteX6" fmla="*/ 2998299 w 3084379"/>
              <a:gd name="connsiteY6" fmla="*/ 1947174 h 2015310"/>
              <a:gd name="connsiteX7" fmla="*/ 1476939 w 3084379"/>
              <a:gd name="connsiteY7" fmla="*/ 1782239 h 2015310"/>
              <a:gd name="connsiteX8" fmla="*/ 606737 w 3084379"/>
              <a:gd name="connsiteY8" fmla="*/ 2012112 h 2015310"/>
              <a:gd name="connsiteX9" fmla="*/ 16273 w 3084379"/>
              <a:gd name="connsiteY9" fmla="*/ 1280837 h 2015310"/>
              <a:gd name="connsiteX0" fmla="*/ 16273 w 2942406"/>
              <a:gd name="connsiteY0" fmla="*/ 1280837 h 2015310"/>
              <a:gd name="connsiteX1" fmla="*/ 222555 w 2942406"/>
              <a:gd name="connsiteY1" fmla="*/ 296111 h 2015310"/>
              <a:gd name="connsiteX2" fmla="*/ 796079 w 2942406"/>
              <a:gd name="connsiteY2" fmla="*/ 1 h 2015310"/>
              <a:gd name="connsiteX3" fmla="*/ 1765245 w 2942406"/>
              <a:gd name="connsiteY3" fmla="*/ 295405 h 2015310"/>
              <a:gd name="connsiteX4" fmla="*/ 2742760 w 2942406"/>
              <a:gd name="connsiteY4" fmla="*/ 295404 h 2015310"/>
              <a:gd name="connsiteX5" fmla="*/ 2878227 w 2942406"/>
              <a:gd name="connsiteY5" fmla="*/ 921938 h 2015310"/>
              <a:gd name="connsiteX6" fmla="*/ 2795099 w 2942406"/>
              <a:gd name="connsiteY6" fmla="*/ 1727040 h 2015310"/>
              <a:gd name="connsiteX7" fmla="*/ 1476939 w 2942406"/>
              <a:gd name="connsiteY7" fmla="*/ 1782239 h 2015310"/>
              <a:gd name="connsiteX8" fmla="*/ 606737 w 2942406"/>
              <a:gd name="connsiteY8" fmla="*/ 2012112 h 2015310"/>
              <a:gd name="connsiteX9" fmla="*/ 16273 w 2942406"/>
              <a:gd name="connsiteY9" fmla="*/ 1280837 h 2015310"/>
              <a:gd name="connsiteX0" fmla="*/ 16273 w 2975685"/>
              <a:gd name="connsiteY0" fmla="*/ 1280837 h 2015310"/>
              <a:gd name="connsiteX1" fmla="*/ 222555 w 2975685"/>
              <a:gd name="connsiteY1" fmla="*/ 296111 h 2015310"/>
              <a:gd name="connsiteX2" fmla="*/ 796079 w 2975685"/>
              <a:gd name="connsiteY2" fmla="*/ 1 h 2015310"/>
              <a:gd name="connsiteX3" fmla="*/ 1765245 w 2975685"/>
              <a:gd name="connsiteY3" fmla="*/ 295405 h 2015310"/>
              <a:gd name="connsiteX4" fmla="*/ 2742760 w 2975685"/>
              <a:gd name="connsiteY4" fmla="*/ 295404 h 2015310"/>
              <a:gd name="connsiteX5" fmla="*/ 2878227 w 2975685"/>
              <a:gd name="connsiteY5" fmla="*/ 921938 h 2015310"/>
              <a:gd name="connsiteX6" fmla="*/ 2862832 w 2975685"/>
              <a:gd name="connsiteY6" fmla="*/ 1862507 h 2015310"/>
              <a:gd name="connsiteX7" fmla="*/ 1476939 w 2975685"/>
              <a:gd name="connsiteY7" fmla="*/ 1782239 h 2015310"/>
              <a:gd name="connsiteX8" fmla="*/ 606737 w 2975685"/>
              <a:gd name="connsiteY8" fmla="*/ 2012112 h 2015310"/>
              <a:gd name="connsiteX9" fmla="*/ 16273 w 2975685"/>
              <a:gd name="connsiteY9" fmla="*/ 1280837 h 20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5685" h="2015310">
                <a:moveTo>
                  <a:pt x="16273" y="1280837"/>
                </a:moveTo>
                <a:cubicBezTo>
                  <a:pt x="-47757" y="994837"/>
                  <a:pt x="88848" y="532958"/>
                  <a:pt x="222555" y="296111"/>
                </a:cubicBezTo>
                <a:cubicBezTo>
                  <a:pt x="356263" y="59264"/>
                  <a:pt x="538964" y="119"/>
                  <a:pt x="796079" y="1"/>
                </a:cubicBezTo>
                <a:cubicBezTo>
                  <a:pt x="1053194" y="-117"/>
                  <a:pt x="1440798" y="246171"/>
                  <a:pt x="1765245" y="295405"/>
                </a:cubicBezTo>
                <a:cubicBezTo>
                  <a:pt x="2089692" y="344639"/>
                  <a:pt x="2387929" y="-46085"/>
                  <a:pt x="2742760" y="295404"/>
                </a:cubicBezTo>
                <a:cubicBezTo>
                  <a:pt x="3097591" y="636893"/>
                  <a:pt x="2858215" y="660754"/>
                  <a:pt x="2878227" y="921938"/>
                </a:cubicBezTo>
                <a:cubicBezTo>
                  <a:pt x="2898239" y="1183122"/>
                  <a:pt x="3096380" y="1719124"/>
                  <a:pt x="2862832" y="1862507"/>
                </a:cubicBezTo>
                <a:cubicBezTo>
                  <a:pt x="2629284" y="2005891"/>
                  <a:pt x="1827921" y="1752991"/>
                  <a:pt x="1476939" y="1782239"/>
                </a:cubicBezTo>
                <a:cubicBezTo>
                  <a:pt x="1125957" y="1811488"/>
                  <a:pt x="1209209" y="2045191"/>
                  <a:pt x="606737" y="2012112"/>
                </a:cubicBezTo>
                <a:cubicBezTo>
                  <a:pt x="4265" y="1979033"/>
                  <a:pt x="80303" y="1566837"/>
                  <a:pt x="16273" y="1280837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325522" y="3378533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33686" y="3754531"/>
            <a:ext cx="2124363" cy="529408"/>
          </a:xfrm>
          <a:custGeom>
            <a:avLst/>
            <a:gdLst>
              <a:gd name="connsiteX0" fmla="*/ 0 w 2124363"/>
              <a:gd name="connsiteY0" fmla="*/ 504475 h 534735"/>
              <a:gd name="connsiteX1" fmla="*/ 277091 w 2124363"/>
              <a:gd name="connsiteY1" fmla="*/ 218148 h 534735"/>
              <a:gd name="connsiteX2" fmla="*/ 655781 w 2124363"/>
              <a:gd name="connsiteY2" fmla="*/ 532185 h 534735"/>
              <a:gd name="connsiteX3" fmla="*/ 1708727 w 2124363"/>
              <a:gd name="connsiteY3" fmla="*/ 5712 h 534735"/>
              <a:gd name="connsiteX4" fmla="*/ 1921163 w 2124363"/>
              <a:gd name="connsiteY4" fmla="*/ 264330 h 534735"/>
              <a:gd name="connsiteX5" fmla="*/ 2124363 w 2124363"/>
              <a:gd name="connsiteY5" fmla="*/ 449057 h 534735"/>
              <a:gd name="connsiteX0" fmla="*/ 0 w 2124363"/>
              <a:gd name="connsiteY0" fmla="*/ 499148 h 529408"/>
              <a:gd name="connsiteX1" fmla="*/ 277091 w 2124363"/>
              <a:gd name="connsiteY1" fmla="*/ 212821 h 529408"/>
              <a:gd name="connsiteX2" fmla="*/ 655781 w 2124363"/>
              <a:gd name="connsiteY2" fmla="*/ 526858 h 529408"/>
              <a:gd name="connsiteX3" fmla="*/ 1708727 w 2124363"/>
              <a:gd name="connsiteY3" fmla="*/ 385 h 529408"/>
              <a:gd name="connsiteX4" fmla="*/ 2124363 w 2124363"/>
              <a:gd name="connsiteY4" fmla="*/ 443730 h 52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363" h="529408">
                <a:moveTo>
                  <a:pt x="0" y="499148"/>
                </a:moveTo>
                <a:cubicBezTo>
                  <a:pt x="83897" y="353675"/>
                  <a:pt x="167794" y="208203"/>
                  <a:pt x="277091" y="212821"/>
                </a:cubicBezTo>
                <a:cubicBezTo>
                  <a:pt x="386388" y="217439"/>
                  <a:pt x="417175" y="562264"/>
                  <a:pt x="655781" y="526858"/>
                </a:cubicBezTo>
                <a:cubicBezTo>
                  <a:pt x="894387" y="491452"/>
                  <a:pt x="1463963" y="14240"/>
                  <a:pt x="1708727" y="385"/>
                </a:cubicBezTo>
                <a:cubicBezTo>
                  <a:pt x="1953491" y="-13470"/>
                  <a:pt x="2037772" y="351367"/>
                  <a:pt x="2124363" y="44373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925722" y="4178633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408779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t</a:t>
            </a:r>
            <a:endParaRPr lang="da-DK" sz="12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2692359" y="3630948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824449" y="3094956"/>
            <a:ext cx="535762" cy="1167957"/>
          </a:xfrm>
          <a:custGeom>
            <a:avLst/>
            <a:gdLst>
              <a:gd name="connsiteX0" fmla="*/ 0 w 498764"/>
              <a:gd name="connsiteY0" fmla="*/ 853376 h 853376"/>
              <a:gd name="connsiteX1" fmla="*/ 120073 w 498764"/>
              <a:gd name="connsiteY1" fmla="*/ 382321 h 853376"/>
              <a:gd name="connsiteX2" fmla="*/ 240146 w 498764"/>
              <a:gd name="connsiteY2" fmla="*/ 77521 h 853376"/>
              <a:gd name="connsiteX3" fmla="*/ 498764 w 498764"/>
              <a:gd name="connsiteY3" fmla="*/ 12867 h 853376"/>
              <a:gd name="connsiteX0" fmla="*/ 0 w 498764"/>
              <a:gd name="connsiteY0" fmla="*/ 1013155 h 1013155"/>
              <a:gd name="connsiteX1" fmla="*/ 120073 w 498764"/>
              <a:gd name="connsiteY1" fmla="*/ 542100 h 1013155"/>
              <a:gd name="connsiteX2" fmla="*/ 240146 w 498764"/>
              <a:gd name="connsiteY2" fmla="*/ 237300 h 1013155"/>
              <a:gd name="connsiteX3" fmla="*/ 498764 w 498764"/>
              <a:gd name="connsiteY3" fmla="*/ 172646 h 1013155"/>
              <a:gd name="connsiteX0" fmla="*/ 0 w 498764"/>
              <a:gd name="connsiteY0" fmla="*/ 1122778 h 1122778"/>
              <a:gd name="connsiteX1" fmla="*/ 120073 w 498764"/>
              <a:gd name="connsiteY1" fmla="*/ 651723 h 1122778"/>
              <a:gd name="connsiteX2" fmla="*/ 194991 w 498764"/>
              <a:gd name="connsiteY2" fmla="*/ 64701 h 1122778"/>
              <a:gd name="connsiteX3" fmla="*/ 498764 w 498764"/>
              <a:gd name="connsiteY3" fmla="*/ 282269 h 1122778"/>
              <a:gd name="connsiteX0" fmla="*/ 0 w 498764"/>
              <a:gd name="connsiteY0" fmla="*/ 1122778 h 1122778"/>
              <a:gd name="connsiteX1" fmla="*/ 194991 w 498764"/>
              <a:gd name="connsiteY1" fmla="*/ 64701 h 1122778"/>
              <a:gd name="connsiteX2" fmla="*/ 498764 w 498764"/>
              <a:gd name="connsiteY2" fmla="*/ 282269 h 1122778"/>
              <a:gd name="connsiteX0" fmla="*/ 0 w 498764"/>
              <a:gd name="connsiteY0" fmla="*/ 1209657 h 1209657"/>
              <a:gd name="connsiteX1" fmla="*/ 194991 w 498764"/>
              <a:gd name="connsiteY1" fmla="*/ 151580 h 1209657"/>
              <a:gd name="connsiteX2" fmla="*/ 498764 w 498764"/>
              <a:gd name="connsiteY2" fmla="*/ 369148 h 1209657"/>
              <a:gd name="connsiteX0" fmla="*/ 0 w 519906"/>
              <a:gd name="connsiteY0" fmla="*/ 1163019 h 1163019"/>
              <a:gd name="connsiteX1" fmla="*/ 194991 w 519906"/>
              <a:gd name="connsiteY1" fmla="*/ 104942 h 1163019"/>
              <a:gd name="connsiteX2" fmla="*/ 519906 w 519906"/>
              <a:gd name="connsiteY2" fmla="*/ 306654 h 1163019"/>
              <a:gd name="connsiteX0" fmla="*/ 0 w 535762"/>
              <a:gd name="connsiteY0" fmla="*/ 1167957 h 1167957"/>
              <a:gd name="connsiteX1" fmla="*/ 194991 w 535762"/>
              <a:gd name="connsiteY1" fmla="*/ 109880 h 1167957"/>
              <a:gd name="connsiteX2" fmla="*/ 535762 w 535762"/>
              <a:gd name="connsiteY2" fmla="*/ 301021 h 116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62" h="1167957">
                <a:moveTo>
                  <a:pt x="0" y="1167957"/>
                </a:moveTo>
                <a:cubicBezTo>
                  <a:pt x="40623" y="947524"/>
                  <a:pt x="105697" y="254369"/>
                  <a:pt x="194991" y="109880"/>
                </a:cubicBezTo>
                <a:cubicBezTo>
                  <a:pt x="284285" y="-34609"/>
                  <a:pt x="402861" y="-94090"/>
                  <a:pt x="535762" y="301021"/>
                </a:cubicBezTo>
              </a:path>
            </a:pathLst>
          </a:custGeom>
          <a:noFill/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1218758" y="3716526"/>
            <a:ext cx="431047" cy="505547"/>
          </a:xfrm>
          <a:custGeom>
            <a:avLst/>
            <a:gdLst>
              <a:gd name="connsiteX0" fmla="*/ 0 w 1173571"/>
              <a:gd name="connsiteY0" fmla="*/ 803564 h 1094235"/>
              <a:gd name="connsiteX1" fmla="*/ 591128 w 1173571"/>
              <a:gd name="connsiteY1" fmla="*/ 1089891 h 1094235"/>
              <a:gd name="connsiteX2" fmla="*/ 1154546 w 1173571"/>
              <a:gd name="connsiteY2" fmla="*/ 951346 h 1094235"/>
              <a:gd name="connsiteX3" fmla="*/ 1025237 w 1173571"/>
              <a:gd name="connsiteY3" fmla="*/ 618837 h 1094235"/>
              <a:gd name="connsiteX4" fmla="*/ 868218 w 1173571"/>
              <a:gd name="connsiteY4" fmla="*/ 738909 h 1094235"/>
              <a:gd name="connsiteX5" fmla="*/ 434109 w 1173571"/>
              <a:gd name="connsiteY5" fmla="*/ 406400 h 1094235"/>
              <a:gd name="connsiteX6" fmla="*/ 526473 w 1173571"/>
              <a:gd name="connsiteY6" fmla="*/ 0 h 1094235"/>
              <a:gd name="connsiteX0" fmla="*/ 0 w 1177543"/>
              <a:gd name="connsiteY0" fmla="*/ 803564 h 1094060"/>
              <a:gd name="connsiteX1" fmla="*/ 591128 w 1177543"/>
              <a:gd name="connsiteY1" fmla="*/ 1089891 h 1094060"/>
              <a:gd name="connsiteX2" fmla="*/ 1154546 w 1177543"/>
              <a:gd name="connsiteY2" fmla="*/ 951346 h 1094060"/>
              <a:gd name="connsiteX3" fmla="*/ 1049049 w 1177543"/>
              <a:gd name="connsiteY3" fmla="*/ 647412 h 1094060"/>
              <a:gd name="connsiteX4" fmla="*/ 868218 w 1177543"/>
              <a:gd name="connsiteY4" fmla="*/ 738909 h 1094060"/>
              <a:gd name="connsiteX5" fmla="*/ 434109 w 1177543"/>
              <a:gd name="connsiteY5" fmla="*/ 406400 h 1094060"/>
              <a:gd name="connsiteX6" fmla="*/ 526473 w 1177543"/>
              <a:gd name="connsiteY6" fmla="*/ 0 h 1094060"/>
              <a:gd name="connsiteX0" fmla="*/ 0 w 1179171"/>
              <a:gd name="connsiteY0" fmla="*/ 803564 h 1094060"/>
              <a:gd name="connsiteX1" fmla="*/ 591128 w 1179171"/>
              <a:gd name="connsiteY1" fmla="*/ 1089891 h 1094060"/>
              <a:gd name="connsiteX2" fmla="*/ 1154546 w 1179171"/>
              <a:gd name="connsiteY2" fmla="*/ 951346 h 1094060"/>
              <a:gd name="connsiteX3" fmla="*/ 1049049 w 1179171"/>
              <a:gd name="connsiteY3" fmla="*/ 647412 h 1094060"/>
              <a:gd name="connsiteX4" fmla="*/ 868218 w 1179171"/>
              <a:gd name="connsiteY4" fmla="*/ 738909 h 1094060"/>
              <a:gd name="connsiteX5" fmla="*/ 434109 w 1179171"/>
              <a:gd name="connsiteY5" fmla="*/ 406400 h 1094060"/>
              <a:gd name="connsiteX6" fmla="*/ 526473 w 1179171"/>
              <a:gd name="connsiteY6" fmla="*/ 0 h 1094060"/>
              <a:gd name="connsiteX0" fmla="*/ 0 w 1179171"/>
              <a:gd name="connsiteY0" fmla="*/ 803564 h 1094060"/>
              <a:gd name="connsiteX1" fmla="*/ 591128 w 1179171"/>
              <a:gd name="connsiteY1" fmla="*/ 1089891 h 1094060"/>
              <a:gd name="connsiteX2" fmla="*/ 1154546 w 1179171"/>
              <a:gd name="connsiteY2" fmla="*/ 951346 h 1094060"/>
              <a:gd name="connsiteX3" fmla="*/ 1049049 w 1179171"/>
              <a:gd name="connsiteY3" fmla="*/ 647412 h 1094060"/>
              <a:gd name="connsiteX4" fmla="*/ 868218 w 1179171"/>
              <a:gd name="connsiteY4" fmla="*/ 738909 h 1094060"/>
              <a:gd name="connsiteX5" fmla="*/ 434109 w 1179171"/>
              <a:gd name="connsiteY5" fmla="*/ 406400 h 1094060"/>
              <a:gd name="connsiteX6" fmla="*/ 526473 w 1179171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25356 w 1196266"/>
              <a:gd name="connsiteY4" fmla="*/ 762722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167605 w 772743"/>
              <a:gd name="connsiteY0" fmla="*/ 1089891 h 1094060"/>
              <a:gd name="connsiteX1" fmla="*/ 731023 w 772743"/>
              <a:gd name="connsiteY1" fmla="*/ 951346 h 1094060"/>
              <a:gd name="connsiteX2" fmla="*/ 625526 w 772743"/>
              <a:gd name="connsiteY2" fmla="*/ 647412 h 1094060"/>
              <a:gd name="connsiteX3" fmla="*/ 401833 w 772743"/>
              <a:gd name="connsiteY3" fmla="*/ 762722 h 1094060"/>
              <a:gd name="connsiteX4" fmla="*/ 10586 w 772743"/>
              <a:gd name="connsiteY4" fmla="*/ 406400 h 1094060"/>
              <a:gd name="connsiteX5" fmla="*/ 102950 w 772743"/>
              <a:gd name="connsiteY5" fmla="*/ 0 h 1094060"/>
              <a:gd name="connsiteX0" fmla="*/ 731023 w 772743"/>
              <a:gd name="connsiteY0" fmla="*/ 951346 h 951346"/>
              <a:gd name="connsiteX1" fmla="*/ 625526 w 772743"/>
              <a:gd name="connsiteY1" fmla="*/ 647412 h 951346"/>
              <a:gd name="connsiteX2" fmla="*/ 401833 w 772743"/>
              <a:gd name="connsiteY2" fmla="*/ 762722 h 951346"/>
              <a:gd name="connsiteX3" fmla="*/ 10586 w 772743"/>
              <a:gd name="connsiteY3" fmla="*/ 406400 h 951346"/>
              <a:gd name="connsiteX4" fmla="*/ 102950 w 772743"/>
              <a:gd name="connsiteY4" fmla="*/ 0 h 951346"/>
              <a:gd name="connsiteX0" fmla="*/ 625526 w 625526"/>
              <a:gd name="connsiteY0" fmla="*/ 647412 h 762722"/>
              <a:gd name="connsiteX1" fmla="*/ 401833 w 625526"/>
              <a:gd name="connsiteY1" fmla="*/ 762722 h 762722"/>
              <a:gd name="connsiteX2" fmla="*/ 10586 w 625526"/>
              <a:gd name="connsiteY2" fmla="*/ 406400 h 762722"/>
              <a:gd name="connsiteX3" fmla="*/ 102950 w 625526"/>
              <a:gd name="connsiteY3" fmla="*/ 0 h 762722"/>
              <a:gd name="connsiteX0" fmla="*/ 401833 w 401833"/>
              <a:gd name="connsiteY0" fmla="*/ 762722 h 762722"/>
              <a:gd name="connsiteX1" fmla="*/ 10586 w 401833"/>
              <a:gd name="connsiteY1" fmla="*/ 406400 h 762722"/>
              <a:gd name="connsiteX2" fmla="*/ 102950 w 401833"/>
              <a:gd name="connsiteY2" fmla="*/ 0 h 762722"/>
              <a:gd name="connsiteX0" fmla="*/ 431047 w 431047"/>
              <a:gd name="connsiteY0" fmla="*/ 505547 h 505547"/>
              <a:gd name="connsiteX1" fmla="*/ 39800 w 431047"/>
              <a:gd name="connsiteY1" fmla="*/ 149225 h 505547"/>
              <a:gd name="connsiteX2" fmla="*/ 13102 w 431047"/>
              <a:gd name="connsiteY2" fmla="*/ 0 h 50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047" h="505547">
                <a:moveTo>
                  <a:pt x="431047" y="505547"/>
                </a:moveTo>
                <a:cubicBezTo>
                  <a:pt x="328557" y="465378"/>
                  <a:pt x="109457" y="233483"/>
                  <a:pt x="39800" y="149225"/>
                </a:cubicBezTo>
                <a:cubicBezTo>
                  <a:pt x="-29857" y="64967"/>
                  <a:pt x="13102" y="0"/>
                  <a:pt x="13102" y="0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66590" y="4106747"/>
            <a:ext cx="1296939" cy="668621"/>
          </a:xfrm>
          <a:custGeom>
            <a:avLst/>
            <a:gdLst>
              <a:gd name="connsiteX0" fmla="*/ 0 w 1173571"/>
              <a:gd name="connsiteY0" fmla="*/ 803564 h 1094235"/>
              <a:gd name="connsiteX1" fmla="*/ 591128 w 1173571"/>
              <a:gd name="connsiteY1" fmla="*/ 1089891 h 1094235"/>
              <a:gd name="connsiteX2" fmla="*/ 1154546 w 1173571"/>
              <a:gd name="connsiteY2" fmla="*/ 951346 h 1094235"/>
              <a:gd name="connsiteX3" fmla="*/ 1025237 w 1173571"/>
              <a:gd name="connsiteY3" fmla="*/ 618837 h 1094235"/>
              <a:gd name="connsiteX4" fmla="*/ 868218 w 1173571"/>
              <a:gd name="connsiteY4" fmla="*/ 738909 h 1094235"/>
              <a:gd name="connsiteX5" fmla="*/ 434109 w 1173571"/>
              <a:gd name="connsiteY5" fmla="*/ 406400 h 1094235"/>
              <a:gd name="connsiteX6" fmla="*/ 526473 w 1173571"/>
              <a:gd name="connsiteY6" fmla="*/ 0 h 1094235"/>
              <a:gd name="connsiteX0" fmla="*/ 0 w 1177543"/>
              <a:gd name="connsiteY0" fmla="*/ 803564 h 1094060"/>
              <a:gd name="connsiteX1" fmla="*/ 591128 w 1177543"/>
              <a:gd name="connsiteY1" fmla="*/ 1089891 h 1094060"/>
              <a:gd name="connsiteX2" fmla="*/ 1154546 w 1177543"/>
              <a:gd name="connsiteY2" fmla="*/ 951346 h 1094060"/>
              <a:gd name="connsiteX3" fmla="*/ 1049049 w 1177543"/>
              <a:gd name="connsiteY3" fmla="*/ 647412 h 1094060"/>
              <a:gd name="connsiteX4" fmla="*/ 868218 w 1177543"/>
              <a:gd name="connsiteY4" fmla="*/ 738909 h 1094060"/>
              <a:gd name="connsiteX5" fmla="*/ 434109 w 1177543"/>
              <a:gd name="connsiteY5" fmla="*/ 406400 h 1094060"/>
              <a:gd name="connsiteX6" fmla="*/ 526473 w 1177543"/>
              <a:gd name="connsiteY6" fmla="*/ 0 h 1094060"/>
              <a:gd name="connsiteX0" fmla="*/ 0 w 1179171"/>
              <a:gd name="connsiteY0" fmla="*/ 803564 h 1094060"/>
              <a:gd name="connsiteX1" fmla="*/ 591128 w 1179171"/>
              <a:gd name="connsiteY1" fmla="*/ 1089891 h 1094060"/>
              <a:gd name="connsiteX2" fmla="*/ 1154546 w 1179171"/>
              <a:gd name="connsiteY2" fmla="*/ 951346 h 1094060"/>
              <a:gd name="connsiteX3" fmla="*/ 1049049 w 1179171"/>
              <a:gd name="connsiteY3" fmla="*/ 647412 h 1094060"/>
              <a:gd name="connsiteX4" fmla="*/ 868218 w 1179171"/>
              <a:gd name="connsiteY4" fmla="*/ 738909 h 1094060"/>
              <a:gd name="connsiteX5" fmla="*/ 434109 w 1179171"/>
              <a:gd name="connsiteY5" fmla="*/ 406400 h 1094060"/>
              <a:gd name="connsiteX6" fmla="*/ 526473 w 1179171"/>
              <a:gd name="connsiteY6" fmla="*/ 0 h 1094060"/>
              <a:gd name="connsiteX0" fmla="*/ 0 w 1179171"/>
              <a:gd name="connsiteY0" fmla="*/ 803564 h 1094060"/>
              <a:gd name="connsiteX1" fmla="*/ 591128 w 1179171"/>
              <a:gd name="connsiteY1" fmla="*/ 1089891 h 1094060"/>
              <a:gd name="connsiteX2" fmla="*/ 1154546 w 1179171"/>
              <a:gd name="connsiteY2" fmla="*/ 951346 h 1094060"/>
              <a:gd name="connsiteX3" fmla="*/ 1049049 w 1179171"/>
              <a:gd name="connsiteY3" fmla="*/ 647412 h 1094060"/>
              <a:gd name="connsiteX4" fmla="*/ 868218 w 1179171"/>
              <a:gd name="connsiteY4" fmla="*/ 738909 h 1094060"/>
              <a:gd name="connsiteX5" fmla="*/ 434109 w 1179171"/>
              <a:gd name="connsiteY5" fmla="*/ 406400 h 1094060"/>
              <a:gd name="connsiteX6" fmla="*/ 526473 w 1179171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25356 w 1196266"/>
              <a:gd name="connsiteY4" fmla="*/ 762722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397164 h 687660"/>
              <a:gd name="connsiteX1" fmla="*/ 591128 w 1196266"/>
              <a:gd name="connsiteY1" fmla="*/ 683491 h 687660"/>
              <a:gd name="connsiteX2" fmla="*/ 1154546 w 1196266"/>
              <a:gd name="connsiteY2" fmla="*/ 544946 h 687660"/>
              <a:gd name="connsiteX3" fmla="*/ 1049049 w 1196266"/>
              <a:gd name="connsiteY3" fmla="*/ 241012 h 687660"/>
              <a:gd name="connsiteX4" fmla="*/ 825356 w 1196266"/>
              <a:gd name="connsiteY4" fmla="*/ 356322 h 687660"/>
              <a:gd name="connsiteX5" fmla="*/ 434109 w 1196266"/>
              <a:gd name="connsiteY5" fmla="*/ 0 h 687660"/>
              <a:gd name="connsiteX0" fmla="*/ 0 w 1196266"/>
              <a:gd name="connsiteY0" fmla="*/ 156152 h 446648"/>
              <a:gd name="connsiteX1" fmla="*/ 591128 w 1196266"/>
              <a:gd name="connsiteY1" fmla="*/ 442479 h 446648"/>
              <a:gd name="connsiteX2" fmla="*/ 1154546 w 1196266"/>
              <a:gd name="connsiteY2" fmla="*/ 303934 h 446648"/>
              <a:gd name="connsiteX3" fmla="*/ 1049049 w 1196266"/>
              <a:gd name="connsiteY3" fmla="*/ 0 h 446648"/>
              <a:gd name="connsiteX4" fmla="*/ 825356 w 1196266"/>
              <a:gd name="connsiteY4" fmla="*/ 115310 h 446648"/>
              <a:gd name="connsiteX0" fmla="*/ 0 w 1196266"/>
              <a:gd name="connsiteY0" fmla="*/ 156152 h 446648"/>
              <a:gd name="connsiteX1" fmla="*/ 591128 w 1196266"/>
              <a:gd name="connsiteY1" fmla="*/ 442479 h 446648"/>
              <a:gd name="connsiteX2" fmla="*/ 1154546 w 1196266"/>
              <a:gd name="connsiteY2" fmla="*/ 303934 h 446648"/>
              <a:gd name="connsiteX3" fmla="*/ 1049049 w 1196266"/>
              <a:gd name="connsiteY3" fmla="*/ 0 h 446648"/>
              <a:gd name="connsiteX0" fmla="*/ 0 w 1208769"/>
              <a:gd name="connsiteY0" fmla="*/ 156152 h 613640"/>
              <a:gd name="connsiteX1" fmla="*/ 421795 w 1208769"/>
              <a:gd name="connsiteY1" fmla="*/ 611812 h 613640"/>
              <a:gd name="connsiteX2" fmla="*/ 1154546 w 1208769"/>
              <a:gd name="connsiteY2" fmla="*/ 303934 h 613640"/>
              <a:gd name="connsiteX3" fmla="*/ 1049049 w 1208769"/>
              <a:gd name="connsiteY3" fmla="*/ 0 h 613640"/>
              <a:gd name="connsiteX0" fmla="*/ 0 w 1229569"/>
              <a:gd name="connsiteY0" fmla="*/ 156152 h 668621"/>
              <a:gd name="connsiteX1" fmla="*/ 140441 w 1229569"/>
              <a:gd name="connsiteY1" fmla="*/ 667078 h 668621"/>
              <a:gd name="connsiteX2" fmla="*/ 1154546 w 1229569"/>
              <a:gd name="connsiteY2" fmla="*/ 303934 h 668621"/>
              <a:gd name="connsiteX3" fmla="*/ 1049049 w 1229569"/>
              <a:gd name="connsiteY3" fmla="*/ 0 h 668621"/>
              <a:gd name="connsiteX0" fmla="*/ 67370 w 1296939"/>
              <a:gd name="connsiteY0" fmla="*/ 156152 h 668621"/>
              <a:gd name="connsiteX1" fmla="*/ 207811 w 1296939"/>
              <a:gd name="connsiteY1" fmla="*/ 667078 h 668621"/>
              <a:gd name="connsiteX2" fmla="*/ 1221916 w 1296939"/>
              <a:gd name="connsiteY2" fmla="*/ 303934 h 668621"/>
              <a:gd name="connsiteX3" fmla="*/ 1116419 w 1296939"/>
              <a:gd name="connsiteY3" fmla="*/ 0 h 66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939" h="668621">
                <a:moveTo>
                  <a:pt x="67370" y="156152"/>
                </a:moveTo>
                <a:cubicBezTo>
                  <a:pt x="-69898" y="472895"/>
                  <a:pt x="15387" y="642448"/>
                  <a:pt x="207811" y="667078"/>
                </a:cubicBezTo>
                <a:cubicBezTo>
                  <a:pt x="400235" y="691708"/>
                  <a:pt x="1070481" y="415114"/>
                  <a:pt x="1221916" y="303934"/>
                </a:cubicBezTo>
                <a:cubicBezTo>
                  <a:pt x="1373351" y="192754"/>
                  <a:pt x="1273678" y="35407"/>
                  <a:pt x="1116419" y="0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1663660" y="4113463"/>
            <a:ext cx="188118" cy="1095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792122" y="4216733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975" y="412248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/>
              <a:t>s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1249323" y="3454733"/>
            <a:ext cx="100012" cy="2047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1205360" y="3645233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3618" y="326822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v</a:t>
            </a:r>
            <a:endParaRPr lang="da-DK" sz="1200" b="0" dirty="0"/>
          </a:p>
        </p:txBody>
      </p:sp>
      <p:sp>
        <p:nvSpPr>
          <p:cNvPr id="32" name="TextBox 31"/>
          <p:cNvSpPr txBox="1"/>
          <p:nvPr/>
        </p:nvSpPr>
        <p:spPr>
          <a:xfrm>
            <a:off x="1220744" y="3534919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u</a:t>
            </a:r>
            <a:endParaRPr lang="da-DK" sz="1200" b="0" dirty="0"/>
          </a:p>
        </p:txBody>
      </p:sp>
      <p:sp>
        <p:nvSpPr>
          <p:cNvPr id="33" name="TextBox 32"/>
          <p:cNvSpPr txBox="1"/>
          <p:nvPr/>
        </p:nvSpPr>
        <p:spPr>
          <a:xfrm>
            <a:off x="1554122" y="420555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v</a:t>
            </a:r>
            <a:endParaRPr lang="da-DK" sz="1200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1720811" y="3821444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u</a:t>
            </a:r>
            <a:endParaRPr lang="da-DK" sz="1200" b="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705514" y="3306327"/>
            <a:ext cx="758135" cy="5055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92588" y="3065265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 smtClean="0"/>
              <a:t>G</a:t>
            </a:r>
            <a:endParaRPr lang="da-DK" sz="1200" b="0" dirty="0"/>
          </a:p>
        </p:txBody>
      </p:sp>
      <p:sp>
        <p:nvSpPr>
          <p:cNvPr id="39" name="Rectangle 38"/>
          <p:cNvSpPr/>
          <p:nvPr/>
        </p:nvSpPr>
        <p:spPr>
          <a:xfrm>
            <a:off x="466506" y="3607133"/>
            <a:ext cx="4780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200" b="0" dirty="0" err="1" smtClean="0">
                <a:solidFill>
                  <a:srgbClr val="00CC00"/>
                </a:solidFill>
              </a:rPr>
              <a:t>d</a:t>
            </a:r>
            <a:r>
              <a:rPr lang="da-DK" sz="1200" b="0" baseline="-25000" dirty="0" err="1" smtClean="0">
                <a:solidFill>
                  <a:srgbClr val="00CC00"/>
                </a:solidFill>
              </a:rPr>
              <a:t>f</a:t>
            </a:r>
            <a:r>
              <a:rPr lang="da-DK" sz="1200" b="0" dirty="0" smtClean="0">
                <a:solidFill>
                  <a:srgbClr val="00CC00"/>
                </a:solidFill>
              </a:rPr>
              <a:t>(v</a:t>
            </a:r>
            <a:r>
              <a:rPr lang="da-DK" sz="1200" b="0" dirty="0">
                <a:solidFill>
                  <a:srgbClr val="00CC00"/>
                </a:solidFill>
              </a:rPr>
              <a:t>)</a:t>
            </a:r>
            <a:endParaRPr lang="da-DK" sz="1200" dirty="0">
              <a:solidFill>
                <a:srgbClr val="00CC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0983" y="4482556"/>
            <a:ext cx="5116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200" b="0" dirty="0" err="1" smtClean="0">
                <a:solidFill>
                  <a:srgbClr val="0070C0"/>
                </a:solidFill>
              </a:rPr>
              <a:t>d</a:t>
            </a:r>
            <a:r>
              <a:rPr lang="da-DK" sz="1200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sz="1200" b="0" baseline="-25000" dirty="0" smtClean="0">
                <a:solidFill>
                  <a:srgbClr val="0070C0"/>
                </a:solidFill>
              </a:rPr>
              <a:t>´</a:t>
            </a:r>
            <a:r>
              <a:rPr lang="da-DK" sz="1200" b="0" dirty="0" smtClean="0">
                <a:solidFill>
                  <a:srgbClr val="0070C0"/>
                </a:solidFill>
              </a:rPr>
              <a:t>(</a:t>
            </a:r>
            <a:r>
              <a:rPr lang="da-DK" sz="1200" b="0" dirty="0">
                <a:solidFill>
                  <a:srgbClr val="0070C0"/>
                </a:solidFill>
              </a:rPr>
              <a:t>v)</a:t>
            </a:r>
            <a:endParaRPr lang="da-DK" sz="1200" dirty="0">
              <a:solidFill>
                <a:srgbClr val="0070C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705514" y="3306328"/>
            <a:ext cx="758135" cy="5055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1054677" y="4236511"/>
            <a:ext cx="4780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200" b="0" dirty="0" err="1">
                <a:solidFill>
                  <a:srgbClr val="00CC00"/>
                </a:solidFill>
              </a:rPr>
              <a:t>d</a:t>
            </a:r>
            <a:r>
              <a:rPr lang="da-DK" sz="1200" b="0" baseline="-25000" dirty="0" err="1" smtClean="0">
                <a:solidFill>
                  <a:srgbClr val="00CC00"/>
                </a:solidFill>
              </a:rPr>
              <a:t>f</a:t>
            </a:r>
            <a:r>
              <a:rPr lang="da-DK" sz="1200" b="0" dirty="0" smtClean="0">
                <a:solidFill>
                  <a:srgbClr val="00CC00"/>
                </a:solidFill>
              </a:rPr>
              <a:t>(v</a:t>
            </a:r>
            <a:r>
              <a:rPr lang="da-DK" sz="1200" b="0" dirty="0">
                <a:solidFill>
                  <a:srgbClr val="00CC00"/>
                </a:solidFill>
              </a:rPr>
              <a:t>)</a:t>
            </a:r>
            <a:endParaRPr lang="da-DK" sz="1200" dirty="0">
              <a:solidFill>
                <a:srgbClr val="00CC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1577935" y="4231022"/>
            <a:ext cx="59531" cy="229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1616033" y="4183400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Lightning Bolt 61"/>
          <p:cNvSpPr/>
          <p:nvPr/>
        </p:nvSpPr>
        <p:spPr bwMode="auto">
          <a:xfrm rot="21258375" flipH="1">
            <a:off x="8159700" y="2525400"/>
            <a:ext cx="233006" cy="307807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835107" y="4059570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152400" y="137160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000" kern="0" dirty="0" smtClean="0">
                <a:solidFill>
                  <a:srgbClr val="002060"/>
                </a:solidFill>
                <a:latin typeface="+mn-lt"/>
              </a:rPr>
              <a:t>Bevis</a:t>
            </a:r>
            <a:endParaRPr lang="da-DK" sz="2000" b="0" kern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53" name="Straight Arrow Connector 6152"/>
          <p:cNvCxnSpPr/>
          <p:nvPr/>
        </p:nvCxnSpPr>
        <p:spPr bwMode="auto">
          <a:xfrm flipV="1">
            <a:off x="4912260" y="28194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154" name="TextBox 6153"/>
          <p:cNvSpPr txBox="1"/>
          <p:nvPr/>
        </p:nvSpPr>
        <p:spPr>
          <a:xfrm>
            <a:off x="3733800" y="29541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BFS (Edmonds-</a:t>
            </a:r>
            <a:r>
              <a:rPr lang="da-DK" sz="1000" dirty="0" err="1" smtClean="0">
                <a:solidFill>
                  <a:srgbClr val="FF0000"/>
                </a:solidFill>
              </a:rPr>
              <a:t>Karp</a:t>
            </a:r>
            <a:r>
              <a:rPr lang="da-DK" sz="1000" dirty="0" smtClean="0">
                <a:solidFill>
                  <a:srgbClr val="FF0000"/>
                </a:solidFill>
              </a:rPr>
              <a:t>)</a:t>
            </a:r>
            <a:endParaRPr lang="da-DK" sz="10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35401" y="3430012"/>
            <a:ext cx="510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Lemma 2</a:t>
            </a:r>
            <a:r>
              <a:rPr lang="da-DK" b="0" dirty="0" smtClean="0"/>
              <a:t>   En kant </a:t>
            </a:r>
            <a:r>
              <a:rPr lang="da-DK" b="0" dirty="0" smtClean="0">
                <a:solidFill>
                  <a:srgbClr val="C00000"/>
                </a:solidFill>
              </a:rPr>
              <a:t>(</a:t>
            </a:r>
            <a:r>
              <a:rPr lang="da-DK" b="0" dirty="0" err="1" smtClean="0">
                <a:solidFill>
                  <a:srgbClr val="C00000"/>
                </a:solidFill>
              </a:rPr>
              <a:t>u,v</a:t>
            </a:r>
            <a:r>
              <a:rPr lang="da-DK" b="0" dirty="0" smtClean="0">
                <a:solidFill>
                  <a:srgbClr val="C00000"/>
                </a:solidFill>
              </a:rPr>
              <a:t>)</a:t>
            </a:r>
            <a:r>
              <a:rPr lang="da-DK" b="0" dirty="0" smtClean="0"/>
              <a:t> kan kun være flaskehalsen på en forbedrende sti </a:t>
            </a:r>
            <a:r>
              <a:rPr lang="da-DK" b="0" dirty="0"/>
              <a:t>≤ </a:t>
            </a:r>
            <a:r>
              <a:rPr lang="da-DK" b="0" dirty="0" smtClean="0"/>
              <a:t>|V|/2 gange</a:t>
            </a:r>
          </a:p>
          <a:p>
            <a:endParaRPr lang="da-DK" sz="600" b="0" dirty="0" smtClean="0">
              <a:solidFill>
                <a:srgbClr val="0070C0"/>
              </a:solidFill>
            </a:endParaRPr>
          </a:p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Bevis</a:t>
            </a:r>
            <a:r>
              <a:rPr lang="da-DK" b="0" dirty="0" smtClean="0"/>
              <a:t>   Antag </a:t>
            </a:r>
            <a:r>
              <a:rPr lang="da-DK" b="0" dirty="0" smtClean="0">
                <a:solidFill>
                  <a:srgbClr val="C00000"/>
                </a:solidFill>
              </a:rPr>
              <a:t>(</a:t>
            </a:r>
            <a:r>
              <a:rPr lang="da-DK" b="0" dirty="0" err="1" smtClean="0">
                <a:solidFill>
                  <a:srgbClr val="C00000"/>
                </a:solidFill>
              </a:rPr>
              <a:t>u,v</a:t>
            </a:r>
            <a:r>
              <a:rPr lang="da-DK" b="0" dirty="0" smtClean="0">
                <a:solidFill>
                  <a:srgbClr val="C00000"/>
                </a:solidFill>
              </a:rPr>
              <a:t>)</a:t>
            </a:r>
            <a:r>
              <a:rPr lang="da-DK" b="0" dirty="0" smtClean="0"/>
              <a:t> flaskehalsen når  </a:t>
            </a:r>
            <a:r>
              <a:rPr lang="da-DK" b="0" dirty="0" smtClean="0">
                <a:solidFill>
                  <a:srgbClr val="C00000"/>
                </a:solidFill>
              </a:rPr>
              <a:t>A</a:t>
            </a:r>
            <a:r>
              <a:rPr lang="da-DK" b="0" baseline="-25000" dirty="0" smtClean="0">
                <a:solidFill>
                  <a:srgbClr val="C00000"/>
                </a:solidFill>
              </a:rPr>
              <a:t>1</a:t>
            </a:r>
            <a:r>
              <a:rPr lang="da-DK" b="0" dirty="0" smtClean="0"/>
              <a:t> og senere </a:t>
            </a:r>
            <a:r>
              <a:rPr lang="da-DK" b="0" dirty="0" smtClean="0">
                <a:solidFill>
                  <a:srgbClr val="00B050"/>
                </a:solidFill>
              </a:rPr>
              <a:t>A</a:t>
            </a:r>
            <a:r>
              <a:rPr lang="da-DK" b="0" baseline="-25000" dirty="0" smtClean="0">
                <a:solidFill>
                  <a:srgbClr val="00B050"/>
                </a:solidFill>
              </a:rPr>
              <a:t>3</a:t>
            </a:r>
            <a:r>
              <a:rPr lang="da-DK" b="0" dirty="0" smtClean="0"/>
              <a:t> anvendes; inden </a:t>
            </a:r>
            <a:r>
              <a:rPr lang="da-DK" b="0" dirty="0" smtClean="0">
                <a:solidFill>
                  <a:srgbClr val="00B050"/>
                </a:solidFill>
              </a:rPr>
              <a:t>A</a:t>
            </a:r>
            <a:r>
              <a:rPr lang="da-DK" b="0" baseline="-25000" dirty="0" smtClean="0">
                <a:solidFill>
                  <a:srgbClr val="00B050"/>
                </a:solidFill>
              </a:rPr>
              <a:t>3</a:t>
            </a:r>
            <a:r>
              <a:rPr lang="da-DK" b="0" dirty="0" smtClean="0"/>
              <a:t> må der findes </a:t>
            </a:r>
            <a:r>
              <a:rPr lang="da-DK" b="0" dirty="0" smtClean="0">
                <a:solidFill>
                  <a:srgbClr val="0070C0"/>
                </a:solidFill>
              </a:rPr>
              <a:t>A</a:t>
            </a:r>
            <a:r>
              <a:rPr lang="da-DK" b="0" baseline="-25000" dirty="0" smtClean="0">
                <a:solidFill>
                  <a:srgbClr val="0070C0"/>
                </a:solidFill>
              </a:rPr>
              <a:t>2</a:t>
            </a:r>
            <a:r>
              <a:rPr lang="da-DK" b="0" dirty="0" smtClean="0"/>
              <a:t> der sender flow langs </a:t>
            </a:r>
            <a:r>
              <a:rPr lang="da-DK" b="0" dirty="0" smtClean="0">
                <a:solidFill>
                  <a:srgbClr val="0070C0"/>
                </a:solidFill>
              </a:rPr>
              <a:t>(</a:t>
            </a:r>
            <a:r>
              <a:rPr lang="da-DK" b="0" dirty="0" err="1" smtClean="0">
                <a:solidFill>
                  <a:srgbClr val="0070C0"/>
                </a:solidFill>
              </a:rPr>
              <a:t>v,u</a:t>
            </a:r>
            <a:r>
              <a:rPr lang="da-DK" b="0" dirty="0" smtClean="0">
                <a:solidFill>
                  <a:srgbClr val="0070C0"/>
                </a:solidFill>
              </a:rPr>
              <a:t>)</a:t>
            </a:r>
            <a:r>
              <a:rPr lang="da-DK" b="0" dirty="0" smtClean="0"/>
              <a:t>. </a:t>
            </a:r>
            <a:r>
              <a:rPr lang="da-DK" b="0" dirty="0" err="1" smtClean="0"/>
              <a:t>f</a:t>
            </a:r>
            <a:r>
              <a:rPr lang="da-DK" b="0" baseline="-25000" dirty="0" err="1" smtClean="0"/>
              <a:t>i</a:t>
            </a:r>
            <a:r>
              <a:rPr lang="da-DK" b="0" dirty="0" smtClean="0"/>
              <a:t> flow før A</a:t>
            </a:r>
            <a:r>
              <a:rPr lang="da-DK" b="0" baseline="-25000" dirty="0" smtClean="0"/>
              <a:t>i</a:t>
            </a:r>
            <a:r>
              <a:rPr lang="da-DK" b="0" dirty="0"/>
              <a:t>.</a:t>
            </a:r>
            <a:endParaRPr lang="da-DK" b="0" dirty="0" smtClean="0"/>
          </a:p>
          <a:p>
            <a:endParaRPr lang="da-DK" sz="600" b="0" dirty="0"/>
          </a:p>
          <a:p>
            <a:r>
              <a:rPr lang="da-DK" b="0" dirty="0" smtClean="0">
                <a:solidFill>
                  <a:srgbClr val="00B050"/>
                </a:solidFill>
              </a:rPr>
              <a:t>d</a:t>
            </a:r>
            <a:r>
              <a:rPr lang="da-DK" b="0" baseline="-25000" dirty="0" smtClean="0">
                <a:solidFill>
                  <a:srgbClr val="00B050"/>
                </a:solidFill>
              </a:rPr>
              <a:t>f</a:t>
            </a:r>
            <a:r>
              <a:rPr lang="da-DK" b="0" baseline="-40000" dirty="0" smtClean="0">
                <a:solidFill>
                  <a:srgbClr val="00B050"/>
                </a:solidFill>
              </a:rPr>
              <a:t>3</a:t>
            </a:r>
            <a:r>
              <a:rPr lang="da-DK" b="0" dirty="0" smtClean="0">
                <a:solidFill>
                  <a:srgbClr val="00B050"/>
                </a:solidFill>
              </a:rPr>
              <a:t>(v) </a:t>
            </a:r>
            <a:r>
              <a:rPr lang="da-DK" b="0" dirty="0" smtClean="0"/>
              <a:t>= </a:t>
            </a:r>
            <a:r>
              <a:rPr lang="da-DK" b="0" dirty="0" smtClean="0">
                <a:solidFill>
                  <a:srgbClr val="00B050"/>
                </a:solidFill>
              </a:rPr>
              <a:t>d</a:t>
            </a:r>
            <a:r>
              <a:rPr lang="da-DK" b="0" baseline="-25000" dirty="0" smtClean="0">
                <a:solidFill>
                  <a:srgbClr val="00B050"/>
                </a:solidFill>
              </a:rPr>
              <a:t>f</a:t>
            </a:r>
            <a:r>
              <a:rPr lang="da-DK" b="0" baseline="-40000" dirty="0" smtClean="0">
                <a:solidFill>
                  <a:srgbClr val="00B050"/>
                </a:solidFill>
              </a:rPr>
              <a:t>3</a:t>
            </a:r>
            <a:r>
              <a:rPr lang="da-DK" b="0" dirty="0" smtClean="0">
                <a:solidFill>
                  <a:srgbClr val="00B050"/>
                </a:solidFill>
              </a:rPr>
              <a:t>(u)</a:t>
            </a:r>
            <a:r>
              <a:rPr lang="da-DK" b="0" dirty="0" smtClean="0"/>
              <a:t>+1 ≥ </a:t>
            </a:r>
            <a:r>
              <a:rPr lang="da-DK" b="0" dirty="0" smtClean="0">
                <a:solidFill>
                  <a:srgbClr val="0070C0"/>
                </a:solidFill>
              </a:rPr>
              <a:t>d</a:t>
            </a:r>
            <a:r>
              <a:rPr lang="da-DK" b="0" baseline="-25000" dirty="0" smtClean="0">
                <a:solidFill>
                  <a:srgbClr val="0070C0"/>
                </a:solidFill>
              </a:rPr>
              <a:t>f</a:t>
            </a:r>
            <a:r>
              <a:rPr lang="da-DK" b="0" baseline="-40000" dirty="0" smtClean="0">
                <a:solidFill>
                  <a:srgbClr val="0070C0"/>
                </a:solidFill>
              </a:rPr>
              <a:t>2</a:t>
            </a:r>
            <a:r>
              <a:rPr lang="da-DK" b="0" dirty="0" smtClean="0">
                <a:solidFill>
                  <a:srgbClr val="0070C0"/>
                </a:solidFill>
              </a:rPr>
              <a:t>(u)</a:t>
            </a:r>
            <a:r>
              <a:rPr lang="da-DK" b="0" dirty="0" smtClean="0"/>
              <a:t>+1 = </a:t>
            </a:r>
            <a:r>
              <a:rPr lang="da-DK" b="0" dirty="0" smtClean="0">
                <a:solidFill>
                  <a:srgbClr val="0070C0"/>
                </a:solidFill>
              </a:rPr>
              <a:t>d</a:t>
            </a:r>
            <a:r>
              <a:rPr lang="da-DK" b="0" baseline="-25000" dirty="0" smtClean="0">
                <a:solidFill>
                  <a:srgbClr val="0070C0"/>
                </a:solidFill>
              </a:rPr>
              <a:t>f</a:t>
            </a:r>
            <a:r>
              <a:rPr lang="da-DK" b="0" baseline="-40000" dirty="0" smtClean="0">
                <a:solidFill>
                  <a:srgbClr val="0070C0"/>
                </a:solidFill>
              </a:rPr>
              <a:t>2</a:t>
            </a:r>
            <a:r>
              <a:rPr lang="da-DK" b="0" dirty="0" smtClean="0">
                <a:solidFill>
                  <a:srgbClr val="0070C0"/>
                </a:solidFill>
              </a:rPr>
              <a:t>(v)</a:t>
            </a:r>
            <a:r>
              <a:rPr lang="da-DK" b="0" dirty="0" smtClean="0"/>
              <a:t>+2 ≥ </a:t>
            </a:r>
            <a:r>
              <a:rPr lang="da-DK" b="0" dirty="0" smtClean="0">
                <a:solidFill>
                  <a:srgbClr val="C00000"/>
                </a:solidFill>
              </a:rPr>
              <a:t>d</a:t>
            </a:r>
            <a:r>
              <a:rPr lang="da-DK" b="0" baseline="-25000" dirty="0" smtClean="0">
                <a:solidFill>
                  <a:srgbClr val="C00000"/>
                </a:solidFill>
              </a:rPr>
              <a:t>f</a:t>
            </a:r>
            <a:r>
              <a:rPr lang="da-DK" b="0" baseline="-40000" dirty="0" smtClean="0">
                <a:solidFill>
                  <a:srgbClr val="C00000"/>
                </a:solidFill>
              </a:rPr>
              <a:t>1</a:t>
            </a:r>
            <a:r>
              <a:rPr lang="da-DK" b="0" dirty="0" smtClean="0">
                <a:solidFill>
                  <a:srgbClr val="C00000"/>
                </a:solidFill>
              </a:rPr>
              <a:t>(v)</a:t>
            </a:r>
            <a:r>
              <a:rPr lang="da-DK" b="0" u="sng" dirty="0" smtClean="0"/>
              <a:t>+2</a:t>
            </a:r>
          </a:p>
          <a:p>
            <a:endParaRPr lang="da-DK" sz="600" b="0" dirty="0" smtClean="0">
              <a:sym typeface="Symbol"/>
            </a:endParaRPr>
          </a:p>
          <a:p>
            <a:endParaRPr lang="da-DK" sz="1200" b="0" dirty="0" smtClean="0">
              <a:sym typeface="Symbol"/>
            </a:endParaRPr>
          </a:p>
          <a:p>
            <a:r>
              <a:rPr lang="da-DK" b="0" dirty="0" smtClean="0">
                <a:sym typeface="Symbol"/>
              </a:rPr>
              <a:t>Lemma følger fra 0 ≤</a:t>
            </a:r>
            <a:r>
              <a:rPr lang="da-DK" b="0" dirty="0" smtClean="0">
                <a:solidFill>
                  <a:srgbClr val="00B050"/>
                </a:solidFill>
              </a:rPr>
              <a:t> </a:t>
            </a:r>
            <a:r>
              <a:rPr lang="da-DK" b="0" dirty="0" err="1" smtClean="0">
                <a:solidFill>
                  <a:srgbClr val="00B050"/>
                </a:solidFill>
              </a:rPr>
              <a:t>d</a:t>
            </a:r>
            <a:r>
              <a:rPr lang="da-DK" b="0" baseline="-25000" dirty="0" err="1" smtClean="0">
                <a:solidFill>
                  <a:srgbClr val="00B050"/>
                </a:solidFill>
              </a:rPr>
              <a:t>f</a:t>
            </a:r>
            <a:r>
              <a:rPr lang="da-DK" b="0" baseline="-40000" dirty="0" err="1" smtClean="0">
                <a:solidFill>
                  <a:srgbClr val="00B050"/>
                </a:solidFill>
              </a:rPr>
              <a:t>i</a:t>
            </a:r>
            <a:r>
              <a:rPr lang="da-DK" b="0" dirty="0" smtClean="0">
                <a:solidFill>
                  <a:srgbClr val="00B050"/>
                </a:solidFill>
              </a:rPr>
              <a:t>(v</a:t>
            </a:r>
            <a:r>
              <a:rPr lang="da-DK" b="0" dirty="0">
                <a:solidFill>
                  <a:srgbClr val="00B050"/>
                </a:solidFill>
              </a:rPr>
              <a:t>)</a:t>
            </a:r>
            <a:r>
              <a:rPr lang="da-DK" b="0" dirty="0" smtClean="0">
                <a:sym typeface="Symbol"/>
              </a:rPr>
              <a:t> ≤ |V|-2  for  v{</a:t>
            </a:r>
            <a:r>
              <a:rPr lang="da-DK" b="0" dirty="0" err="1" smtClean="0">
                <a:sym typeface="Symbol"/>
              </a:rPr>
              <a:t>s,t</a:t>
            </a:r>
            <a:r>
              <a:rPr lang="da-DK" b="0" dirty="0" smtClean="0">
                <a:sym typeface="Symbol"/>
              </a:rPr>
              <a:t>}   </a:t>
            </a:r>
            <a:r>
              <a:rPr lang="da-DK" dirty="0" smtClean="0">
                <a:sym typeface="Symbol"/>
              </a:rPr>
              <a:t></a:t>
            </a:r>
            <a:r>
              <a:rPr lang="da-DK" b="0" dirty="0" smtClean="0">
                <a:sym typeface="Symbol"/>
              </a:rPr>
              <a:t/>
            </a:r>
            <a:br>
              <a:rPr lang="da-DK" b="0" dirty="0" smtClean="0">
                <a:sym typeface="Symbol"/>
              </a:rPr>
            </a:br>
            <a:endParaRPr lang="da-DK" b="0" dirty="0" smtClean="0">
              <a:sym typeface="Symbol"/>
            </a:endParaRPr>
          </a:p>
          <a:p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</a:rPr>
              <a:t>Korollar</a:t>
            </a:r>
            <a:r>
              <a:rPr lang="da-DK" b="0" dirty="0" smtClean="0"/>
              <a:t>   #forbedrende stier er ≤ 2|E|·|V|/2</a:t>
            </a:r>
            <a:endParaRPr lang="da-DK" b="0" dirty="0"/>
          </a:p>
        </p:txBody>
      </p:sp>
      <p:sp>
        <p:nvSpPr>
          <p:cNvPr id="83" name="Freeform 82"/>
          <p:cNvSpPr/>
          <p:nvPr/>
        </p:nvSpPr>
        <p:spPr bwMode="auto">
          <a:xfrm>
            <a:off x="393048" y="5089467"/>
            <a:ext cx="2915195" cy="1606002"/>
          </a:xfrm>
          <a:custGeom>
            <a:avLst/>
            <a:gdLst>
              <a:gd name="connsiteX0" fmla="*/ 32265 w 2479901"/>
              <a:gd name="connsiteY0" fmla="*/ 1302361 h 1920615"/>
              <a:gd name="connsiteX1" fmla="*/ 327828 w 2479901"/>
              <a:gd name="connsiteY1" fmla="*/ 822070 h 1920615"/>
              <a:gd name="connsiteX2" fmla="*/ 161574 w 2479901"/>
              <a:gd name="connsiteY2" fmla="*/ 230942 h 1920615"/>
              <a:gd name="connsiteX3" fmla="*/ 761937 w 2479901"/>
              <a:gd name="connsiteY3" fmla="*/ 33 h 1920615"/>
              <a:gd name="connsiteX4" fmla="*/ 1362301 w 2479901"/>
              <a:gd name="connsiteY4" fmla="*/ 212470 h 1920615"/>
              <a:gd name="connsiteX5" fmla="*/ 2258228 w 2479901"/>
              <a:gd name="connsiteY5" fmla="*/ 18506 h 1920615"/>
              <a:gd name="connsiteX6" fmla="*/ 2479901 w 2479901"/>
              <a:gd name="connsiteY6" fmla="*/ 637342 h 1920615"/>
              <a:gd name="connsiteX7" fmla="*/ 2027319 w 2479901"/>
              <a:gd name="connsiteY7" fmla="*/ 1052979 h 1920615"/>
              <a:gd name="connsiteX8" fmla="*/ 2239755 w 2479901"/>
              <a:gd name="connsiteY8" fmla="*/ 1736470 h 1920615"/>
              <a:gd name="connsiteX9" fmla="*/ 1159101 w 2479901"/>
              <a:gd name="connsiteY9" fmla="*/ 1671815 h 1920615"/>
              <a:gd name="connsiteX10" fmla="*/ 133865 w 2479901"/>
              <a:gd name="connsiteY10" fmla="*/ 1911961 h 1920615"/>
              <a:gd name="connsiteX11" fmla="*/ 32265 w 2479901"/>
              <a:gd name="connsiteY11" fmla="*/ 1302361 h 1920615"/>
              <a:gd name="connsiteX0" fmla="*/ 59781 w 2507417"/>
              <a:gd name="connsiteY0" fmla="*/ 1302361 h 1920615"/>
              <a:gd name="connsiteX1" fmla="*/ 355344 w 2507417"/>
              <a:gd name="connsiteY1" fmla="*/ 822070 h 1920615"/>
              <a:gd name="connsiteX2" fmla="*/ 189090 w 2507417"/>
              <a:gd name="connsiteY2" fmla="*/ 230942 h 1920615"/>
              <a:gd name="connsiteX3" fmla="*/ 789453 w 2507417"/>
              <a:gd name="connsiteY3" fmla="*/ 33 h 1920615"/>
              <a:gd name="connsiteX4" fmla="*/ 1389817 w 2507417"/>
              <a:gd name="connsiteY4" fmla="*/ 212470 h 1920615"/>
              <a:gd name="connsiteX5" fmla="*/ 2285744 w 2507417"/>
              <a:gd name="connsiteY5" fmla="*/ 18506 h 1920615"/>
              <a:gd name="connsiteX6" fmla="*/ 2507417 w 2507417"/>
              <a:gd name="connsiteY6" fmla="*/ 637342 h 1920615"/>
              <a:gd name="connsiteX7" fmla="*/ 2054835 w 2507417"/>
              <a:gd name="connsiteY7" fmla="*/ 1052979 h 1920615"/>
              <a:gd name="connsiteX8" fmla="*/ 2267271 w 2507417"/>
              <a:gd name="connsiteY8" fmla="*/ 1736470 h 1920615"/>
              <a:gd name="connsiteX9" fmla="*/ 1186617 w 2507417"/>
              <a:gd name="connsiteY9" fmla="*/ 1671815 h 1920615"/>
              <a:gd name="connsiteX10" fmla="*/ 161381 w 2507417"/>
              <a:gd name="connsiteY10" fmla="*/ 1911961 h 1920615"/>
              <a:gd name="connsiteX11" fmla="*/ 59781 w 2507417"/>
              <a:gd name="connsiteY11" fmla="*/ 1302361 h 1920615"/>
              <a:gd name="connsiteX0" fmla="*/ 59781 w 2507417"/>
              <a:gd name="connsiteY0" fmla="*/ 1302361 h 2064275"/>
              <a:gd name="connsiteX1" fmla="*/ 355344 w 2507417"/>
              <a:gd name="connsiteY1" fmla="*/ 822070 h 2064275"/>
              <a:gd name="connsiteX2" fmla="*/ 189090 w 2507417"/>
              <a:gd name="connsiteY2" fmla="*/ 230942 h 2064275"/>
              <a:gd name="connsiteX3" fmla="*/ 789453 w 2507417"/>
              <a:gd name="connsiteY3" fmla="*/ 33 h 2064275"/>
              <a:gd name="connsiteX4" fmla="*/ 1389817 w 2507417"/>
              <a:gd name="connsiteY4" fmla="*/ 212470 h 2064275"/>
              <a:gd name="connsiteX5" fmla="*/ 2285744 w 2507417"/>
              <a:gd name="connsiteY5" fmla="*/ 18506 h 2064275"/>
              <a:gd name="connsiteX6" fmla="*/ 2507417 w 2507417"/>
              <a:gd name="connsiteY6" fmla="*/ 637342 h 2064275"/>
              <a:gd name="connsiteX7" fmla="*/ 2054835 w 2507417"/>
              <a:gd name="connsiteY7" fmla="*/ 1052979 h 2064275"/>
              <a:gd name="connsiteX8" fmla="*/ 2470471 w 2507417"/>
              <a:gd name="connsiteY8" fmla="*/ 2050506 h 2064275"/>
              <a:gd name="connsiteX9" fmla="*/ 1186617 w 2507417"/>
              <a:gd name="connsiteY9" fmla="*/ 1671815 h 2064275"/>
              <a:gd name="connsiteX10" fmla="*/ 161381 w 2507417"/>
              <a:gd name="connsiteY10" fmla="*/ 1911961 h 2064275"/>
              <a:gd name="connsiteX11" fmla="*/ 59781 w 2507417"/>
              <a:gd name="connsiteY11" fmla="*/ 1302361 h 2064275"/>
              <a:gd name="connsiteX0" fmla="*/ 59781 w 2760353"/>
              <a:gd name="connsiteY0" fmla="*/ 1302361 h 2064275"/>
              <a:gd name="connsiteX1" fmla="*/ 355344 w 2760353"/>
              <a:gd name="connsiteY1" fmla="*/ 822070 h 2064275"/>
              <a:gd name="connsiteX2" fmla="*/ 189090 w 2760353"/>
              <a:gd name="connsiteY2" fmla="*/ 230942 h 2064275"/>
              <a:gd name="connsiteX3" fmla="*/ 789453 w 2760353"/>
              <a:gd name="connsiteY3" fmla="*/ 33 h 2064275"/>
              <a:gd name="connsiteX4" fmla="*/ 1389817 w 2760353"/>
              <a:gd name="connsiteY4" fmla="*/ 212470 h 2064275"/>
              <a:gd name="connsiteX5" fmla="*/ 2285744 w 2760353"/>
              <a:gd name="connsiteY5" fmla="*/ 18506 h 2064275"/>
              <a:gd name="connsiteX6" fmla="*/ 2756798 w 2760353"/>
              <a:gd name="connsiteY6" fmla="*/ 212469 h 2064275"/>
              <a:gd name="connsiteX7" fmla="*/ 2054835 w 2760353"/>
              <a:gd name="connsiteY7" fmla="*/ 1052979 h 2064275"/>
              <a:gd name="connsiteX8" fmla="*/ 2470471 w 2760353"/>
              <a:gd name="connsiteY8" fmla="*/ 2050506 h 2064275"/>
              <a:gd name="connsiteX9" fmla="*/ 1186617 w 2760353"/>
              <a:gd name="connsiteY9" fmla="*/ 1671815 h 2064275"/>
              <a:gd name="connsiteX10" fmla="*/ 161381 w 2760353"/>
              <a:gd name="connsiteY10" fmla="*/ 1911961 h 2064275"/>
              <a:gd name="connsiteX11" fmla="*/ 59781 w 2760353"/>
              <a:gd name="connsiteY11" fmla="*/ 1302361 h 2064275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189090 w 2756861"/>
              <a:gd name="connsiteY2" fmla="*/ 369454 h 2202787"/>
              <a:gd name="connsiteX3" fmla="*/ 789453 w 2756861"/>
              <a:gd name="connsiteY3" fmla="*/ 138545 h 2202787"/>
              <a:gd name="connsiteX4" fmla="*/ 1389817 w 2756861"/>
              <a:gd name="connsiteY4" fmla="*/ 350982 h 2202787"/>
              <a:gd name="connsiteX5" fmla="*/ 2091780 w 2756861"/>
              <a:gd name="connsiteY5" fmla="*/ 0 h 2202787"/>
              <a:gd name="connsiteX6" fmla="*/ 2756798 w 2756861"/>
              <a:gd name="connsiteY6" fmla="*/ 350981 h 2202787"/>
              <a:gd name="connsiteX7" fmla="*/ 2054835 w 2756861"/>
              <a:gd name="connsiteY7" fmla="*/ 1191491 h 2202787"/>
              <a:gd name="connsiteX8" fmla="*/ 2470471 w 2756861"/>
              <a:gd name="connsiteY8" fmla="*/ 2189018 h 2202787"/>
              <a:gd name="connsiteX9" fmla="*/ 1186617 w 2756861"/>
              <a:gd name="connsiteY9" fmla="*/ 1810327 h 2202787"/>
              <a:gd name="connsiteX10" fmla="*/ 161381 w 2756861"/>
              <a:gd name="connsiteY10" fmla="*/ 2050473 h 2202787"/>
              <a:gd name="connsiteX11" fmla="*/ 59781 w 2756861"/>
              <a:gd name="connsiteY11" fmla="*/ 1440873 h 2202787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189090 w 2756861"/>
              <a:gd name="connsiteY2" fmla="*/ 369454 h 2202787"/>
              <a:gd name="connsiteX3" fmla="*/ 1389817 w 2756861"/>
              <a:gd name="connsiteY3" fmla="*/ 350982 h 2202787"/>
              <a:gd name="connsiteX4" fmla="*/ 2091780 w 2756861"/>
              <a:gd name="connsiteY4" fmla="*/ 0 h 2202787"/>
              <a:gd name="connsiteX5" fmla="*/ 2756798 w 2756861"/>
              <a:gd name="connsiteY5" fmla="*/ 350981 h 2202787"/>
              <a:gd name="connsiteX6" fmla="*/ 2054835 w 2756861"/>
              <a:gd name="connsiteY6" fmla="*/ 1191491 h 2202787"/>
              <a:gd name="connsiteX7" fmla="*/ 2470471 w 2756861"/>
              <a:gd name="connsiteY7" fmla="*/ 2189018 h 2202787"/>
              <a:gd name="connsiteX8" fmla="*/ 1186617 w 2756861"/>
              <a:gd name="connsiteY8" fmla="*/ 1810327 h 2202787"/>
              <a:gd name="connsiteX9" fmla="*/ 161381 w 2756861"/>
              <a:gd name="connsiteY9" fmla="*/ 2050473 h 2202787"/>
              <a:gd name="connsiteX10" fmla="*/ 59781 w 2756861"/>
              <a:gd name="connsiteY10" fmla="*/ 1440873 h 2202787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290690 w 2756861"/>
              <a:gd name="connsiteY2" fmla="*/ 101600 h 2202787"/>
              <a:gd name="connsiteX3" fmla="*/ 1389817 w 2756861"/>
              <a:gd name="connsiteY3" fmla="*/ 350982 h 2202787"/>
              <a:gd name="connsiteX4" fmla="*/ 2091780 w 2756861"/>
              <a:gd name="connsiteY4" fmla="*/ 0 h 2202787"/>
              <a:gd name="connsiteX5" fmla="*/ 2756798 w 2756861"/>
              <a:gd name="connsiteY5" fmla="*/ 350981 h 2202787"/>
              <a:gd name="connsiteX6" fmla="*/ 2054835 w 2756861"/>
              <a:gd name="connsiteY6" fmla="*/ 1191491 h 2202787"/>
              <a:gd name="connsiteX7" fmla="*/ 2470471 w 2756861"/>
              <a:gd name="connsiteY7" fmla="*/ 2189018 h 2202787"/>
              <a:gd name="connsiteX8" fmla="*/ 1186617 w 2756861"/>
              <a:gd name="connsiteY8" fmla="*/ 1810327 h 2202787"/>
              <a:gd name="connsiteX9" fmla="*/ 161381 w 2756861"/>
              <a:gd name="connsiteY9" fmla="*/ 2050473 h 2202787"/>
              <a:gd name="connsiteX10" fmla="*/ 59781 w 2756861"/>
              <a:gd name="connsiteY10" fmla="*/ 1440873 h 2202787"/>
              <a:gd name="connsiteX0" fmla="*/ 59781 w 2756861"/>
              <a:gd name="connsiteY0" fmla="*/ 1462397 h 2224311"/>
              <a:gd name="connsiteX1" fmla="*/ 355344 w 2756861"/>
              <a:gd name="connsiteY1" fmla="*/ 982106 h 2224311"/>
              <a:gd name="connsiteX2" fmla="*/ 290690 w 2756861"/>
              <a:gd name="connsiteY2" fmla="*/ 123124 h 2224311"/>
              <a:gd name="connsiteX3" fmla="*/ 1389817 w 2756861"/>
              <a:gd name="connsiteY3" fmla="*/ 372506 h 2224311"/>
              <a:gd name="connsiteX4" fmla="*/ 2091780 w 2756861"/>
              <a:gd name="connsiteY4" fmla="*/ 21524 h 2224311"/>
              <a:gd name="connsiteX5" fmla="*/ 2756798 w 2756861"/>
              <a:gd name="connsiteY5" fmla="*/ 372505 h 2224311"/>
              <a:gd name="connsiteX6" fmla="*/ 2054835 w 2756861"/>
              <a:gd name="connsiteY6" fmla="*/ 1213015 h 2224311"/>
              <a:gd name="connsiteX7" fmla="*/ 2470471 w 2756861"/>
              <a:gd name="connsiteY7" fmla="*/ 2210542 h 2224311"/>
              <a:gd name="connsiteX8" fmla="*/ 1186617 w 2756861"/>
              <a:gd name="connsiteY8" fmla="*/ 1831851 h 2224311"/>
              <a:gd name="connsiteX9" fmla="*/ 161381 w 2756861"/>
              <a:gd name="connsiteY9" fmla="*/ 2071997 h 2224311"/>
              <a:gd name="connsiteX10" fmla="*/ 59781 w 2756861"/>
              <a:gd name="connsiteY10" fmla="*/ 1462397 h 2224311"/>
              <a:gd name="connsiteX0" fmla="*/ 107506 w 2804586"/>
              <a:gd name="connsiteY0" fmla="*/ 1462397 h 2224311"/>
              <a:gd name="connsiteX1" fmla="*/ 403069 w 2804586"/>
              <a:gd name="connsiteY1" fmla="*/ 982106 h 2224311"/>
              <a:gd name="connsiteX2" fmla="*/ 338415 w 2804586"/>
              <a:gd name="connsiteY2" fmla="*/ 123124 h 2224311"/>
              <a:gd name="connsiteX3" fmla="*/ 1437542 w 2804586"/>
              <a:gd name="connsiteY3" fmla="*/ 372506 h 2224311"/>
              <a:gd name="connsiteX4" fmla="*/ 2139505 w 2804586"/>
              <a:gd name="connsiteY4" fmla="*/ 21524 h 2224311"/>
              <a:gd name="connsiteX5" fmla="*/ 2804523 w 2804586"/>
              <a:gd name="connsiteY5" fmla="*/ 372505 h 2224311"/>
              <a:gd name="connsiteX6" fmla="*/ 2102560 w 2804586"/>
              <a:gd name="connsiteY6" fmla="*/ 1213015 h 2224311"/>
              <a:gd name="connsiteX7" fmla="*/ 2518196 w 2804586"/>
              <a:gd name="connsiteY7" fmla="*/ 2210542 h 2224311"/>
              <a:gd name="connsiteX8" fmla="*/ 1234342 w 2804586"/>
              <a:gd name="connsiteY8" fmla="*/ 1831851 h 2224311"/>
              <a:gd name="connsiteX9" fmla="*/ 209106 w 2804586"/>
              <a:gd name="connsiteY9" fmla="*/ 2071997 h 2224311"/>
              <a:gd name="connsiteX10" fmla="*/ 107506 w 2804586"/>
              <a:gd name="connsiteY10" fmla="*/ 1462397 h 2224311"/>
              <a:gd name="connsiteX0" fmla="*/ 15222 w 3164884"/>
              <a:gd name="connsiteY0" fmla="*/ 1342324 h 2224311"/>
              <a:gd name="connsiteX1" fmla="*/ 763367 w 3164884"/>
              <a:gd name="connsiteY1" fmla="*/ 982106 h 2224311"/>
              <a:gd name="connsiteX2" fmla="*/ 698713 w 3164884"/>
              <a:gd name="connsiteY2" fmla="*/ 123124 h 2224311"/>
              <a:gd name="connsiteX3" fmla="*/ 1797840 w 3164884"/>
              <a:gd name="connsiteY3" fmla="*/ 372506 h 2224311"/>
              <a:gd name="connsiteX4" fmla="*/ 2499803 w 3164884"/>
              <a:gd name="connsiteY4" fmla="*/ 21524 h 2224311"/>
              <a:gd name="connsiteX5" fmla="*/ 3164821 w 3164884"/>
              <a:gd name="connsiteY5" fmla="*/ 372505 h 2224311"/>
              <a:gd name="connsiteX6" fmla="*/ 2462858 w 3164884"/>
              <a:gd name="connsiteY6" fmla="*/ 1213015 h 2224311"/>
              <a:gd name="connsiteX7" fmla="*/ 2878494 w 3164884"/>
              <a:gd name="connsiteY7" fmla="*/ 2210542 h 2224311"/>
              <a:gd name="connsiteX8" fmla="*/ 1594640 w 3164884"/>
              <a:gd name="connsiteY8" fmla="*/ 1831851 h 2224311"/>
              <a:gd name="connsiteX9" fmla="*/ 569404 w 3164884"/>
              <a:gd name="connsiteY9" fmla="*/ 2071997 h 2224311"/>
              <a:gd name="connsiteX10" fmla="*/ 15222 w 3164884"/>
              <a:gd name="connsiteY10" fmla="*/ 1342324 h 2224311"/>
              <a:gd name="connsiteX0" fmla="*/ 15222 w 3164884"/>
              <a:gd name="connsiteY0" fmla="*/ 1342324 h 2339333"/>
              <a:gd name="connsiteX1" fmla="*/ 763367 w 3164884"/>
              <a:gd name="connsiteY1" fmla="*/ 982106 h 2339333"/>
              <a:gd name="connsiteX2" fmla="*/ 698713 w 3164884"/>
              <a:gd name="connsiteY2" fmla="*/ 123124 h 2339333"/>
              <a:gd name="connsiteX3" fmla="*/ 1797840 w 3164884"/>
              <a:gd name="connsiteY3" fmla="*/ 372506 h 2339333"/>
              <a:gd name="connsiteX4" fmla="*/ 2499803 w 3164884"/>
              <a:gd name="connsiteY4" fmla="*/ 21524 h 2339333"/>
              <a:gd name="connsiteX5" fmla="*/ 3164821 w 3164884"/>
              <a:gd name="connsiteY5" fmla="*/ 372505 h 2339333"/>
              <a:gd name="connsiteX6" fmla="*/ 2462858 w 3164884"/>
              <a:gd name="connsiteY6" fmla="*/ 1213015 h 2339333"/>
              <a:gd name="connsiteX7" fmla="*/ 2878494 w 3164884"/>
              <a:gd name="connsiteY7" fmla="*/ 2210542 h 2339333"/>
              <a:gd name="connsiteX8" fmla="*/ 1594640 w 3164884"/>
              <a:gd name="connsiteY8" fmla="*/ 1831851 h 2339333"/>
              <a:gd name="connsiteX9" fmla="*/ 569404 w 3164884"/>
              <a:gd name="connsiteY9" fmla="*/ 2071997 h 2339333"/>
              <a:gd name="connsiteX10" fmla="*/ 15222 w 3164884"/>
              <a:gd name="connsiteY10" fmla="*/ 1342324 h 2339333"/>
              <a:gd name="connsiteX0" fmla="*/ 15222 w 3168050"/>
              <a:gd name="connsiteY0" fmla="*/ 1342324 h 2225374"/>
              <a:gd name="connsiteX1" fmla="*/ 763367 w 3168050"/>
              <a:gd name="connsiteY1" fmla="*/ 982106 h 2225374"/>
              <a:gd name="connsiteX2" fmla="*/ 698713 w 3168050"/>
              <a:gd name="connsiteY2" fmla="*/ 123124 h 2225374"/>
              <a:gd name="connsiteX3" fmla="*/ 1797840 w 3168050"/>
              <a:gd name="connsiteY3" fmla="*/ 372506 h 2225374"/>
              <a:gd name="connsiteX4" fmla="*/ 2499803 w 3168050"/>
              <a:gd name="connsiteY4" fmla="*/ 21524 h 2225374"/>
              <a:gd name="connsiteX5" fmla="*/ 3164821 w 3168050"/>
              <a:gd name="connsiteY5" fmla="*/ 372505 h 2225374"/>
              <a:gd name="connsiteX6" fmla="*/ 2758422 w 3168050"/>
              <a:gd name="connsiteY6" fmla="*/ 1185306 h 2225374"/>
              <a:gd name="connsiteX7" fmla="*/ 2878494 w 3168050"/>
              <a:gd name="connsiteY7" fmla="*/ 2210542 h 2225374"/>
              <a:gd name="connsiteX8" fmla="*/ 1594640 w 3168050"/>
              <a:gd name="connsiteY8" fmla="*/ 1831851 h 2225374"/>
              <a:gd name="connsiteX9" fmla="*/ 569404 w 3168050"/>
              <a:gd name="connsiteY9" fmla="*/ 2071997 h 2225374"/>
              <a:gd name="connsiteX10" fmla="*/ 15222 w 3168050"/>
              <a:gd name="connsiteY10" fmla="*/ 1342324 h 2225374"/>
              <a:gd name="connsiteX0" fmla="*/ 294 w 3153122"/>
              <a:gd name="connsiteY0" fmla="*/ 1320800 h 2203850"/>
              <a:gd name="connsiteX1" fmla="*/ 480585 w 3153122"/>
              <a:gd name="connsiteY1" fmla="*/ 794327 h 2203850"/>
              <a:gd name="connsiteX2" fmla="*/ 683785 w 3153122"/>
              <a:gd name="connsiteY2" fmla="*/ 101600 h 2203850"/>
              <a:gd name="connsiteX3" fmla="*/ 1782912 w 3153122"/>
              <a:gd name="connsiteY3" fmla="*/ 350982 h 2203850"/>
              <a:gd name="connsiteX4" fmla="*/ 2484875 w 3153122"/>
              <a:gd name="connsiteY4" fmla="*/ 0 h 2203850"/>
              <a:gd name="connsiteX5" fmla="*/ 3149893 w 3153122"/>
              <a:gd name="connsiteY5" fmla="*/ 350981 h 2203850"/>
              <a:gd name="connsiteX6" fmla="*/ 2743494 w 3153122"/>
              <a:gd name="connsiteY6" fmla="*/ 1163782 h 2203850"/>
              <a:gd name="connsiteX7" fmla="*/ 2863566 w 3153122"/>
              <a:gd name="connsiteY7" fmla="*/ 2189018 h 2203850"/>
              <a:gd name="connsiteX8" fmla="*/ 1579712 w 3153122"/>
              <a:gd name="connsiteY8" fmla="*/ 1810327 h 2203850"/>
              <a:gd name="connsiteX9" fmla="*/ 554476 w 3153122"/>
              <a:gd name="connsiteY9" fmla="*/ 2050473 h 2203850"/>
              <a:gd name="connsiteX10" fmla="*/ 294 w 3153122"/>
              <a:gd name="connsiteY10" fmla="*/ 1320800 h 2203850"/>
              <a:gd name="connsiteX0" fmla="*/ 1 w 3152829"/>
              <a:gd name="connsiteY0" fmla="*/ 1320800 h 2390320"/>
              <a:gd name="connsiteX1" fmla="*/ 480292 w 3152829"/>
              <a:gd name="connsiteY1" fmla="*/ 794327 h 2390320"/>
              <a:gd name="connsiteX2" fmla="*/ 683492 w 3152829"/>
              <a:gd name="connsiteY2" fmla="*/ 101600 h 2390320"/>
              <a:gd name="connsiteX3" fmla="*/ 1782619 w 3152829"/>
              <a:gd name="connsiteY3" fmla="*/ 350982 h 2390320"/>
              <a:gd name="connsiteX4" fmla="*/ 2484582 w 3152829"/>
              <a:gd name="connsiteY4" fmla="*/ 0 h 2390320"/>
              <a:gd name="connsiteX5" fmla="*/ 3149600 w 3152829"/>
              <a:gd name="connsiteY5" fmla="*/ 350981 h 2390320"/>
              <a:gd name="connsiteX6" fmla="*/ 2743201 w 3152829"/>
              <a:gd name="connsiteY6" fmla="*/ 1163782 h 2390320"/>
              <a:gd name="connsiteX7" fmla="*/ 2863273 w 3152829"/>
              <a:gd name="connsiteY7" fmla="*/ 2189018 h 2390320"/>
              <a:gd name="connsiteX8" fmla="*/ 1579419 w 3152829"/>
              <a:gd name="connsiteY8" fmla="*/ 1810327 h 2390320"/>
              <a:gd name="connsiteX9" fmla="*/ 482931 w 3152829"/>
              <a:gd name="connsiteY9" fmla="*/ 2382982 h 2390320"/>
              <a:gd name="connsiteX10" fmla="*/ 1 w 3152829"/>
              <a:gd name="connsiteY10" fmla="*/ 1320800 h 2390320"/>
              <a:gd name="connsiteX0" fmla="*/ 1 w 3152829"/>
              <a:gd name="connsiteY0" fmla="*/ 1320800 h 2402534"/>
              <a:gd name="connsiteX1" fmla="*/ 480292 w 3152829"/>
              <a:gd name="connsiteY1" fmla="*/ 794327 h 2402534"/>
              <a:gd name="connsiteX2" fmla="*/ 683492 w 3152829"/>
              <a:gd name="connsiteY2" fmla="*/ 101600 h 2402534"/>
              <a:gd name="connsiteX3" fmla="*/ 1782619 w 3152829"/>
              <a:gd name="connsiteY3" fmla="*/ 350982 h 2402534"/>
              <a:gd name="connsiteX4" fmla="*/ 2484582 w 3152829"/>
              <a:gd name="connsiteY4" fmla="*/ 0 h 2402534"/>
              <a:gd name="connsiteX5" fmla="*/ 3149600 w 3152829"/>
              <a:gd name="connsiteY5" fmla="*/ 350981 h 2402534"/>
              <a:gd name="connsiteX6" fmla="*/ 2743201 w 3152829"/>
              <a:gd name="connsiteY6" fmla="*/ 1163782 h 2402534"/>
              <a:gd name="connsiteX7" fmla="*/ 2863273 w 3152829"/>
              <a:gd name="connsiteY7" fmla="*/ 2189018 h 2402534"/>
              <a:gd name="connsiteX8" fmla="*/ 1341913 w 3152829"/>
              <a:gd name="connsiteY8" fmla="*/ 2024083 h 2402534"/>
              <a:gd name="connsiteX9" fmla="*/ 482931 w 3152829"/>
              <a:gd name="connsiteY9" fmla="*/ 2382982 h 2402534"/>
              <a:gd name="connsiteX10" fmla="*/ 1 w 3152829"/>
              <a:gd name="connsiteY10" fmla="*/ 1320800 h 2402534"/>
              <a:gd name="connsiteX0" fmla="*/ 3321 w 3156149"/>
              <a:gd name="connsiteY0" fmla="*/ 1320800 h 2402534"/>
              <a:gd name="connsiteX1" fmla="*/ 293606 w 3156149"/>
              <a:gd name="connsiteY1" fmla="*/ 592446 h 2402534"/>
              <a:gd name="connsiteX2" fmla="*/ 686812 w 3156149"/>
              <a:gd name="connsiteY2" fmla="*/ 101600 h 2402534"/>
              <a:gd name="connsiteX3" fmla="*/ 1785939 w 3156149"/>
              <a:gd name="connsiteY3" fmla="*/ 350982 h 2402534"/>
              <a:gd name="connsiteX4" fmla="*/ 2487902 w 3156149"/>
              <a:gd name="connsiteY4" fmla="*/ 0 h 2402534"/>
              <a:gd name="connsiteX5" fmla="*/ 3152920 w 3156149"/>
              <a:gd name="connsiteY5" fmla="*/ 350981 h 2402534"/>
              <a:gd name="connsiteX6" fmla="*/ 2746521 w 3156149"/>
              <a:gd name="connsiteY6" fmla="*/ 1163782 h 2402534"/>
              <a:gd name="connsiteX7" fmla="*/ 2866593 w 3156149"/>
              <a:gd name="connsiteY7" fmla="*/ 2189018 h 2402534"/>
              <a:gd name="connsiteX8" fmla="*/ 1345233 w 3156149"/>
              <a:gd name="connsiteY8" fmla="*/ 2024083 h 2402534"/>
              <a:gd name="connsiteX9" fmla="*/ 486251 w 3156149"/>
              <a:gd name="connsiteY9" fmla="*/ 2382982 h 2402534"/>
              <a:gd name="connsiteX10" fmla="*/ 3321 w 3156149"/>
              <a:gd name="connsiteY10" fmla="*/ 1320800 h 2402534"/>
              <a:gd name="connsiteX0" fmla="*/ 2334 w 3273916"/>
              <a:gd name="connsiteY0" fmla="*/ 1522681 h 2394118"/>
              <a:gd name="connsiteX1" fmla="*/ 411373 w 3273916"/>
              <a:gd name="connsiteY1" fmla="*/ 592446 h 2394118"/>
              <a:gd name="connsiteX2" fmla="*/ 804579 w 3273916"/>
              <a:gd name="connsiteY2" fmla="*/ 101600 h 2394118"/>
              <a:gd name="connsiteX3" fmla="*/ 1903706 w 3273916"/>
              <a:gd name="connsiteY3" fmla="*/ 350982 h 2394118"/>
              <a:gd name="connsiteX4" fmla="*/ 2605669 w 3273916"/>
              <a:gd name="connsiteY4" fmla="*/ 0 h 2394118"/>
              <a:gd name="connsiteX5" fmla="*/ 3270687 w 3273916"/>
              <a:gd name="connsiteY5" fmla="*/ 350981 h 2394118"/>
              <a:gd name="connsiteX6" fmla="*/ 2864288 w 3273916"/>
              <a:gd name="connsiteY6" fmla="*/ 1163782 h 2394118"/>
              <a:gd name="connsiteX7" fmla="*/ 2984360 w 3273916"/>
              <a:gd name="connsiteY7" fmla="*/ 2189018 h 2394118"/>
              <a:gd name="connsiteX8" fmla="*/ 1463000 w 3273916"/>
              <a:gd name="connsiteY8" fmla="*/ 2024083 h 2394118"/>
              <a:gd name="connsiteX9" fmla="*/ 604018 w 3273916"/>
              <a:gd name="connsiteY9" fmla="*/ 2382982 h 2394118"/>
              <a:gd name="connsiteX10" fmla="*/ 2334 w 3273916"/>
              <a:gd name="connsiteY10" fmla="*/ 1522681 h 2394118"/>
              <a:gd name="connsiteX0" fmla="*/ 1864 w 3273446"/>
              <a:gd name="connsiteY0" fmla="*/ 1522681 h 2394118"/>
              <a:gd name="connsiteX1" fmla="*/ 410903 w 3273446"/>
              <a:gd name="connsiteY1" fmla="*/ 592446 h 2394118"/>
              <a:gd name="connsiteX2" fmla="*/ 292293 w 3273446"/>
              <a:gd name="connsiteY2" fmla="*/ 448198 h 2394118"/>
              <a:gd name="connsiteX3" fmla="*/ 804109 w 3273446"/>
              <a:gd name="connsiteY3" fmla="*/ 101600 h 2394118"/>
              <a:gd name="connsiteX4" fmla="*/ 1903236 w 3273446"/>
              <a:gd name="connsiteY4" fmla="*/ 350982 h 2394118"/>
              <a:gd name="connsiteX5" fmla="*/ 2605199 w 3273446"/>
              <a:gd name="connsiteY5" fmla="*/ 0 h 2394118"/>
              <a:gd name="connsiteX6" fmla="*/ 3270217 w 3273446"/>
              <a:gd name="connsiteY6" fmla="*/ 350981 h 2394118"/>
              <a:gd name="connsiteX7" fmla="*/ 2863818 w 3273446"/>
              <a:gd name="connsiteY7" fmla="*/ 1163782 h 2394118"/>
              <a:gd name="connsiteX8" fmla="*/ 2983890 w 3273446"/>
              <a:gd name="connsiteY8" fmla="*/ 2189018 h 2394118"/>
              <a:gd name="connsiteX9" fmla="*/ 1462530 w 3273446"/>
              <a:gd name="connsiteY9" fmla="*/ 2024083 h 2394118"/>
              <a:gd name="connsiteX10" fmla="*/ 603548 w 3273446"/>
              <a:gd name="connsiteY10" fmla="*/ 2382982 h 2394118"/>
              <a:gd name="connsiteX11" fmla="*/ 1864 w 3273446"/>
              <a:gd name="connsiteY11" fmla="*/ 1522681 h 2394118"/>
              <a:gd name="connsiteX0" fmla="*/ 8116 w 3279698"/>
              <a:gd name="connsiteY0" fmla="*/ 1522681 h 2394118"/>
              <a:gd name="connsiteX1" fmla="*/ 298545 w 3279698"/>
              <a:gd name="connsiteY1" fmla="*/ 448198 h 2394118"/>
              <a:gd name="connsiteX2" fmla="*/ 810361 w 3279698"/>
              <a:gd name="connsiteY2" fmla="*/ 101600 h 2394118"/>
              <a:gd name="connsiteX3" fmla="*/ 1909488 w 3279698"/>
              <a:gd name="connsiteY3" fmla="*/ 350982 h 2394118"/>
              <a:gd name="connsiteX4" fmla="*/ 2611451 w 3279698"/>
              <a:gd name="connsiteY4" fmla="*/ 0 h 2394118"/>
              <a:gd name="connsiteX5" fmla="*/ 3276469 w 3279698"/>
              <a:gd name="connsiteY5" fmla="*/ 350981 h 2394118"/>
              <a:gd name="connsiteX6" fmla="*/ 2870070 w 3279698"/>
              <a:gd name="connsiteY6" fmla="*/ 1163782 h 2394118"/>
              <a:gd name="connsiteX7" fmla="*/ 2990142 w 3279698"/>
              <a:gd name="connsiteY7" fmla="*/ 2189018 h 2394118"/>
              <a:gd name="connsiteX8" fmla="*/ 1468782 w 3279698"/>
              <a:gd name="connsiteY8" fmla="*/ 2024083 h 2394118"/>
              <a:gd name="connsiteX9" fmla="*/ 609800 w 3279698"/>
              <a:gd name="connsiteY9" fmla="*/ 2382982 h 2394118"/>
              <a:gd name="connsiteX10" fmla="*/ 8116 w 3279698"/>
              <a:gd name="connsiteY10" fmla="*/ 1522681 h 2394118"/>
              <a:gd name="connsiteX0" fmla="*/ 7643 w 3279225"/>
              <a:gd name="connsiteY0" fmla="*/ 1522681 h 2269275"/>
              <a:gd name="connsiteX1" fmla="*/ 298072 w 3279225"/>
              <a:gd name="connsiteY1" fmla="*/ 448198 h 2269275"/>
              <a:gd name="connsiteX2" fmla="*/ 809888 w 3279225"/>
              <a:gd name="connsiteY2" fmla="*/ 101600 h 2269275"/>
              <a:gd name="connsiteX3" fmla="*/ 1909015 w 3279225"/>
              <a:gd name="connsiteY3" fmla="*/ 350982 h 2269275"/>
              <a:gd name="connsiteX4" fmla="*/ 2610978 w 3279225"/>
              <a:gd name="connsiteY4" fmla="*/ 0 h 2269275"/>
              <a:gd name="connsiteX5" fmla="*/ 3275996 w 3279225"/>
              <a:gd name="connsiteY5" fmla="*/ 350981 h 2269275"/>
              <a:gd name="connsiteX6" fmla="*/ 2869597 w 3279225"/>
              <a:gd name="connsiteY6" fmla="*/ 1163782 h 2269275"/>
              <a:gd name="connsiteX7" fmla="*/ 2989669 w 3279225"/>
              <a:gd name="connsiteY7" fmla="*/ 2189018 h 2269275"/>
              <a:gd name="connsiteX8" fmla="*/ 1468309 w 3279225"/>
              <a:gd name="connsiteY8" fmla="*/ 2024083 h 2269275"/>
              <a:gd name="connsiteX9" fmla="*/ 598107 w 3279225"/>
              <a:gd name="connsiteY9" fmla="*/ 2253956 h 2269275"/>
              <a:gd name="connsiteX10" fmla="*/ 7643 w 3279225"/>
              <a:gd name="connsiteY10" fmla="*/ 1522681 h 2269275"/>
              <a:gd name="connsiteX0" fmla="*/ 7643 w 3279225"/>
              <a:gd name="connsiteY0" fmla="*/ 1522681 h 2257154"/>
              <a:gd name="connsiteX1" fmla="*/ 298072 w 3279225"/>
              <a:gd name="connsiteY1" fmla="*/ 448198 h 2257154"/>
              <a:gd name="connsiteX2" fmla="*/ 809888 w 3279225"/>
              <a:gd name="connsiteY2" fmla="*/ 101600 h 2257154"/>
              <a:gd name="connsiteX3" fmla="*/ 1909015 w 3279225"/>
              <a:gd name="connsiteY3" fmla="*/ 350982 h 2257154"/>
              <a:gd name="connsiteX4" fmla="*/ 2610978 w 3279225"/>
              <a:gd name="connsiteY4" fmla="*/ 0 h 2257154"/>
              <a:gd name="connsiteX5" fmla="*/ 3275996 w 3279225"/>
              <a:gd name="connsiteY5" fmla="*/ 350981 h 2257154"/>
              <a:gd name="connsiteX6" fmla="*/ 2869597 w 3279225"/>
              <a:gd name="connsiteY6" fmla="*/ 1163782 h 2257154"/>
              <a:gd name="connsiteX7" fmla="*/ 2989669 w 3279225"/>
              <a:gd name="connsiteY7" fmla="*/ 2189018 h 2257154"/>
              <a:gd name="connsiteX8" fmla="*/ 1468309 w 3279225"/>
              <a:gd name="connsiteY8" fmla="*/ 2024083 h 2257154"/>
              <a:gd name="connsiteX9" fmla="*/ 598107 w 3279225"/>
              <a:gd name="connsiteY9" fmla="*/ 2253956 h 2257154"/>
              <a:gd name="connsiteX10" fmla="*/ 7643 w 3279225"/>
              <a:gd name="connsiteY10" fmla="*/ 1522681 h 2257154"/>
              <a:gd name="connsiteX0" fmla="*/ 7643 w 3279225"/>
              <a:gd name="connsiteY0" fmla="*/ 1522681 h 2257154"/>
              <a:gd name="connsiteX1" fmla="*/ 298072 w 3279225"/>
              <a:gd name="connsiteY1" fmla="*/ 448198 h 2257154"/>
              <a:gd name="connsiteX2" fmla="*/ 787449 w 3279225"/>
              <a:gd name="connsiteY2" fmla="*/ 241845 h 2257154"/>
              <a:gd name="connsiteX3" fmla="*/ 1909015 w 3279225"/>
              <a:gd name="connsiteY3" fmla="*/ 350982 h 2257154"/>
              <a:gd name="connsiteX4" fmla="*/ 2610978 w 3279225"/>
              <a:gd name="connsiteY4" fmla="*/ 0 h 2257154"/>
              <a:gd name="connsiteX5" fmla="*/ 3275996 w 3279225"/>
              <a:gd name="connsiteY5" fmla="*/ 350981 h 2257154"/>
              <a:gd name="connsiteX6" fmla="*/ 2869597 w 3279225"/>
              <a:gd name="connsiteY6" fmla="*/ 1163782 h 2257154"/>
              <a:gd name="connsiteX7" fmla="*/ 2989669 w 3279225"/>
              <a:gd name="connsiteY7" fmla="*/ 2189018 h 2257154"/>
              <a:gd name="connsiteX8" fmla="*/ 1468309 w 3279225"/>
              <a:gd name="connsiteY8" fmla="*/ 2024083 h 2257154"/>
              <a:gd name="connsiteX9" fmla="*/ 598107 w 3279225"/>
              <a:gd name="connsiteY9" fmla="*/ 2253956 h 2257154"/>
              <a:gd name="connsiteX10" fmla="*/ 7643 w 3279225"/>
              <a:gd name="connsiteY10" fmla="*/ 1522681 h 2257154"/>
              <a:gd name="connsiteX0" fmla="*/ 16273 w 3287855"/>
              <a:gd name="connsiteY0" fmla="*/ 1522681 h 2257154"/>
              <a:gd name="connsiteX1" fmla="*/ 222555 w 3287855"/>
              <a:gd name="connsiteY1" fmla="*/ 537955 h 2257154"/>
              <a:gd name="connsiteX2" fmla="*/ 796079 w 3287855"/>
              <a:gd name="connsiteY2" fmla="*/ 241845 h 2257154"/>
              <a:gd name="connsiteX3" fmla="*/ 1917645 w 3287855"/>
              <a:gd name="connsiteY3" fmla="*/ 350982 h 2257154"/>
              <a:gd name="connsiteX4" fmla="*/ 2619608 w 3287855"/>
              <a:gd name="connsiteY4" fmla="*/ 0 h 2257154"/>
              <a:gd name="connsiteX5" fmla="*/ 3284626 w 3287855"/>
              <a:gd name="connsiteY5" fmla="*/ 350981 h 2257154"/>
              <a:gd name="connsiteX6" fmla="*/ 2878227 w 3287855"/>
              <a:gd name="connsiteY6" fmla="*/ 1163782 h 2257154"/>
              <a:gd name="connsiteX7" fmla="*/ 2998299 w 3287855"/>
              <a:gd name="connsiteY7" fmla="*/ 2189018 h 2257154"/>
              <a:gd name="connsiteX8" fmla="*/ 1476939 w 3287855"/>
              <a:gd name="connsiteY8" fmla="*/ 2024083 h 2257154"/>
              <a:gd name="connsiteX9" fmla="*/ 606737 w 3287855"/>
              <a:gd name="connsiteY9" fmla="*/ 2253956 h 2257154"/>
              <a:gd name="connsiteX10" fmla="*/ 16273 w 3287855"/>
              <a:gd name="connsiteY10" fmla="*/ 1522681 h 2257154"/>
              <a:gd name="connsiteX0" fmla="*/ 16273 w 3293718"/>
              <a:gd name="connsiteY0" fmla="*/ 1288830 h 2023303"/>
              <a:gd name="connsiteX1" fmla="*/ 222555 w 3293718"/>
              <a:gd name="connsiteY1" fmla="*/ 304104 h 2023303"/>
              <a:gd name="connsiteX2" fmla="*/ 796079 w 3293718"/>
              <a:gd name="connsiteY2" fmla="*/ 7994 h 2023303"/>
              <a:gd name="connsiteX3" fmla="*/ 1917645 w 3293718"/>
              <a:gd name="connsiteY3" fmla="*/ 117131 h 2023303"/>
              <a:gd name="connsiteX4" fmla="*/ 2416408 w 3293718"/>
              <a:gd name="connsiteY4" fmla="*/ 460415 h 2023303"/>
              <a:gd name="connsiteX5" fmla="*/ 3284626 w 3293718"/>
              <a:gd name="connsiteY5" fmla="*/ 117130 h 2023303"/>
              <a:gd name="connsiteX6" fmla="*/ 2878227 w 3293718"/>
              <a:gd name="connsiteY6" fmla="*/ 929931 h 2023303"/>
              <a:gd name="connsiteX7" fmla="*/ 2998299 w 3293718"/>
              <a:gd name="connsiteY7" fmla="*/ 1955167 h 2023303"/>
              <a:gd name="connsiteX8" fmla="*/ 1476939 w 3293718"/>
              <a:gd name="connsiteY8" fmla="*/ 1790232 h 2023303"/>
              <a:gd name="connsiteX9" fmla="*/ 606737 w 3293718"/>
              <a:gd name="connsiteY9" fmla="*/ 2020105 h 2023303"/>
              <a:gd name="connsiteX10" fmla="*/ 16273 w 3293718"/>
              <a:gd name="connsiteY10" fmla="*/ 1288830 h 2023303"/>
              <a:gd name="connsiteX0" fmla="*/ 16273 w 3078896"/>
              <a:gd name="connsiteY0" fmla="*/ 1288830 h 2023303"/>
              <a:gd name="connsiteX1" fmla="*/ 222555 w 3078896"/>
              <a:gd name="connsiteY1" fmla="*/ 304104 h 2023303"/>
              <a:gd name="connsiteX2" fmla="*/ 796079 w 3078896"/>
              <a:gd name="connsiteY2" fmla="*/ 7994 h 2023303"/>
              <a:gd name="connsiteX3" fmla="*/ 1917645 w 3078896"/>
              <a:gd name="connsiteY3" fmla="*/ 117131 h 2023303"/>
              <a:gd name="connsiteX4" fmla="*/ 2416408 w 3078896"/>
              <a:gd name="connsiteY4" fmla="*/ 460415 h 2023303"/>
              <a:gd name="connsiteX5" fmla="*/ 2962892 w 3078896"/>
              <a:gd name="connsiteY5" fmla="*/ 506596 h 2023303"/>
              <a:gd name="connsiteX6" fmla="*/ 2878227 w 3078896"/>
              <a:gd name="connsiteY6" fmla="*/ 929931 h 2023303"/>
              <a:gd name="connsiteX7" fmla="*/ 2998299 w 3078896"/>
              <a:gd name="connsiteY7" fmla="*/ 1955167 h 2023303"/>
              <a:gd name="connsiteX8" fmla="*/ 1476939 w 3078896"/>
              <a:gd name="connsiteY8" fmla="*/ 1790232 h 2023303"/>
              <a:gd name="connsiteX9" fmla="*/ 606737 w 3078896"/>
              <a:gd name="connsiteY9" fmla="*/ 2020105 h 2023303"/>
              <a:gd name="connsiteX10" fmla="*/ 16273 w 3078896"/>
              <a:gd name="connsiteY10" fmla="*/ 1288830 h 2023303"/>
              <a:gd name="connsiteX0" fmla="*/ 16273 w 3101035"/>
              <a:gd name="connsiteY0" fmla="*/ 1288830 h 2023303"/>
              <a:gd name="connsiteX1" fmla="*/ 222555 w 3101035"/>
              <a:gd name="connsiteY1" fmla="*/ 304104 h 2023303"/>
              <a:gd name="connsiteX2" fmla="*/ 796079 w 3101035"/>
              <a:gd name="connsiteY2" fmla="*/ 7994 h 2023303"/>
              <a:gd name="connsiteX3" fmla="*/ 1917645 w 3101035"/>
              <a:gd name="connsiteY3" fmla="*/ 117131 h 2023303"/>
              <a:gd name="connsiteX4" fmla="*/ 2416408 w 3101035"/>
              <a:gd name="connsiteY4" fmla="*/ 460415 h 2023303"/>
              <a:gd name="connsiteX5" fmla="*/ 2962892 w 3101035"/>
              <a:gd name="connsiteY5" fmla="*/ 506596 h 2023303"/>
              <a:gd name="connsiteX6" fmla="*/ 2962894 w 3101035"/>
              <a:gd name="connsiteY6" fmla="*/ 1082331 h 2023303"/>
              <a:gd name="connsiteX7" fmla="*/ 2998299 w 3101035"/>
              <a:gd name="connsiteY7" fmla="*/ 1955167 h 2023303"/>
              <a:gd name="connsiteX8" fmla="*/ 1476939 w 3101035"/>
              <a:gd name="connsiteY8" fmla="*/ 1790232 h 2023303"/>
              <a:gd name="connsiteX9" fmla="*/ 606737 w 3101035"/>
              <a:gd name="connsiteY9" fmla="*/ 2020105 h 2023303"/>
              <a:gd name="connsiteX10" fmla="*/ 16273 w 3101035"/>
              <a:gd name="connsiteY10" fmla="*/ 1288830 h 2023303"/>
              <a:gd name="connsiteX0" fmla="*/ 16273 w 3071577"/>
              <a:gd name="connsiteY0" fmla="*/ 1288830 h 2023303"/>
              <a:gd name="connsiteX1" fmla="*/ 222555 w 3071577"/>
              <a:gd name="connsiteY1" fmla="*/ 304104 h 2023303"/>
              <a:gd name="connsiteX2" fmla="*/ 796079 w 3071577"/>
              <a:gd name="connsiteY2" fmla="*/ 7994 h 2023303"/>
              <a:gd name="connsiteX3" fmla="*/ 1917645 w 3071577"/>
              <a:gd name="connsiteY3" fmla="*/ 117131 h 2023303"/>
              <a:gd name="connsiteX4" fmla="*/ 2416408 w 3071577"/>
              <a:gd name="connsiteY4" fmla="*/ 460415 h 2023303"/>
              <a:gd name="connsiteX5" fmla="*/ 2962892 w 3071577"/>
              <a:gd name="connsiteY5" fmla="*/ 506596 h 2023303"/>
              <a:gd name="connsiteX6" fmla="*/ 2844361 w 3071577"/>
              <a:gd name="connsiteY6" fmla="*/ 1082331 h 2023303"/>
              <a:gd name="connsiteX7" fmla="*/ 2998299 w 3071577"/>
              <a:gd name="connsiteY7" fmla="*/ 1955167 h 2023303"/>
              <a:gd name="connsiteX8" fmla="*/ 1476939 w 3071577"/>
              <a:gd name="connsiteY8" fmla="*/ 1790232 h 2023303"/>
              <a:gd name="connsiteX9" fmla="*/ 606737 w 3071577"/>
              <a:gd name="connsiteY9" fmla="*/ 2020105 h 2023303"/>
              <a:gd name="connsiteX10" fmla="*/ 16273 w 3071577"/>
              <a:gd name="connsiteY10" fmla="*/ 1288830 h 2023303"/>
              <a:gd name="connsiteX0" fmla="*/ 16273 w 3071577"/>
              <a:gd name="connsiteY0" fmla="*/ 1288039 h 2022512"/>
              <a:gd name="connsiteX1" fmla="*/ 222555 w 3071577"/>
              <a:gd name="connsiteY1" fmla="*/ 303313 h 2022512"/>
              <a:gd name="connsiteX2" fmla="*/ 796079 w 3071577"/>
              <a:gd name="connsiteY2" fmla="*/ 7203 h 2022512"/>
              <a:gd name="connsiteX3" fmla="*/ 1917645 w 3071577"/>
              <a:gd name="connsiteY3" fmla="*/ 116340 h 2022512"/>
              <a:gd name="connsiteX4" fmla="*/ 2280942 w 3071577"/>
              <a:gd name="connsiteY4" fmla="*/ 391891 h 2022512"/>
              <a:gd name="connsiteX5" fmla="*/ 2962892 w 3071577"/>
              <a:gd name="connsiteY5" fmla="*/ 505805 h 2022512"/>
              <a:gd name="connsiteX6" fmla="*/ 2844361 w 3071577"/>
              <a:gd name="connsiteY6" fmla="*/ 1081540 h 2022512"/>
              <a:gd name="connsiteX7" fmla="*/ 2998299 w 3071577"/>
              <a:gd name="connsiteY7" fmla="*/ 1954376 h 2022512"/>
              <a:gd name="connsiteX8" fmla="*/ 1476939 w 3071577"/>
              <a:gd name="connsiteY8" fmla="*/ 1789441 h 2022512"/>
              <a:gd name="connsiteX9" fmla="*/ 606737 w 3071577"/>
              <a:gd name="connsiteY9" fmla="*/ 2019314 h 2022512"/>
              <a:gd name="connsiteX10" fmla="*/ 16273 w 3071577"/>
              <a:gd name="connsiteY10" fmla="*/ 1288039 h 2022512"/>
              <a:gd name="connsiteX0" fmla="*/ 16273 w 3083568"/>
              <a:gd name="connsiteY0" fmla="*/ 1288039 h 2022512"/>
              <a:gd name="connsiteX1" fmla="*/ 222555 w 3083568"/>
              <a:gd name="connsiteY1" fmla="*/ 303313 h 2022512"/>
              <a:gd name="connsiteX2" fmla="*/ 796079 w 3083568"/>
              <a:gd name="connsiteY2" fmla="*/ 7203 h 2022512"/>
              <a:gd name="connsiteX3" fmla="*/ 1917645 w 3083568"/>
              <a:gd name="connsiteY3" fmla="*/ 116340 h 2022512"/>
              <a:gd name="connsiteX4" fmla="*/ 2280942 w 3083568"/>
              <a:gd name="connsiteY4" fmla="*/ 391891 h 2022512"/>
              <a:gd name="connsiteX5" fmla="*/ 2962892 w 3083568"/>
              <a:gd name="connsiteY5" fmla="*/ 505805 h 2022512"/>
              <a:gd name="connsiteX6" fmla="*/ 2844361 w 3083568"/>
              <a:gd name="connsiteY6" fmla="*/ 1081540 h 2022512"/>
              <a:gd name="connsiteX7" fmla="*/ 2998299 w 3083568"/>
              <a:gd name="connsiteY7" fmla="*/ 1954376 h 2022512"/>
              <a:gd name="connsiteX8" fmla="*/ 1476939 w 3083568"/>
              <a:gd name="connsiteY8" fmla="*/ 1789441 h 2022512"/>
              <a:gd name="connsiteX9" fmla="*/ 606737 w 3083568"/>
              <a:gd name="connsiteY9" fmla="*/ 2019314 h 2022512"/>
              <a:gd name="connsiteX10" fmla="*/ 16273 w 3083568"/>
              <a:gd name="connsiteY10" fmla="*/ 1288039 h 2022512"/>
              <a:gd name="connsiteX0" fmla="*/ 2079 w 3069374"/>
              <a:gd name="connsiteY0" fmla="*/ 1309858 h 2044331"/>
              <a:gd name="connsiteX1" fmla="*/ 411561 w 3069374"/>
              <a:gd name="connsiteY1" fmla="*/ 663799 h 2044331"/>
              <a:gd name="connsiteX2" fmla="*/ 781885 w 3069374"/>
              <a:gd name="connsiteY2" fmla="*/ 29022 h 2044331"/>
              <a:gd name="connsiteX3" fmla="*/ 1903451 w 3069374"/>
              <a:gd name="connsiteY3" fmla="*/ 138159 h 2044331"/>
              <a:gd name="connsiteX4" fmla="*/ 2266748 w 3069374"/>
              <a:gd name="connsiteY4" fmla="*/ 413710 h 2044331"/>
              <a:gd name="connsiteX5" fmla="*/ 2948698 w 3069374"/>
              <a:gd name="connsiteY5" fmla="*/ 527624 h 2044331"/>
              <a:gd name="connsiteX6" fmla="*/ 2830167 w 3069374"/>
              <a:gd name="connsiteY6" fmla="*/ 1103359 h 2044331"/>
              <a:gd name="connsiteX7" fmla="*/ 2984105 w 3069374"/>
              <a:gd name="connsiteY7" fmla="*/ 1976195 h 2044331"/>
              <a:gd name="connsiteX8" fmla="*/ 1462745 w 3069374"/>
              <a:gd name="connsiteY8" fmla="*/ 1811260 h 2044331"/>
              <a:gd name="connsiteX9" fmla="*/ 592543 w 3069374"/>
              <a:gd name="connsiteY9" fmla="*/ 2041133 h 2044331"/>
              <a:gd name="connsiteX10" fmla="*/ 2079 w 3069374"/>
              <a:gd name="connsiteY10" fmla="*/ 1309858 h 2044331"/>
              <a:gd name="connsiteX0" fmla="*/ 4423 w 3071718"/>
              <a:gd name="connsiteY0" fmla="*/ 1176320 h 1910793"/>
              <a:gd name="connsiteX1" fmla="*/ 413905 w 3071718"/>
              <a:gd name="connsiteY1" fmla="*/ 530261 h 1910793"/>
              <a:gd name="connsiteX2" fmla="*/ 1905795 w 3071718"/>
              <a:gd name="connsiteY2" fmla="*/ 4621 h 1910793"/>
              <a:gd name="connsiteX3" fmla="*/ 2269092 w 3071718"/>
              <a:gd name="connsiteY3" fmla="*/ 280172 h 1910793"/>
              <a:gd name="connsiteX4" fmla="*/ 2951042 w 3071718"/>
              <a:gd name="connsiteY4" fmla="*/ 394086 h 1910793"/>
              <a:gd name="connsiteX5" fmla="*/ 2832511 w 3071718"/>
              <a:gd name="connsiteY5" fmla="*/ 969821 h 1910793"/>
              <a:gd name="connsiteX6" fmla="*/ 2986449 w 3071718"/>
              <a:gd name="connsiteY6" fmla="*/ 1842657 h 1910793"/>
              <a:gd name="connsiteX7" fmla="*/ 1465089 w 3071718"/>
              <a:gd name="connsiteY7" fmla="*/ 1677722 h 1910793"/>
              <a:gd name="connsiteX8" fmla="*/ 594887 w 3071718"/>
              <a:gd name="connsiteY8" fmla="*/ 1907595 h 1910793"/>
              <a:gd name="connsiteX9" fmla="*/ 4423 w 3071718"/>
              <a:gd name="connsiteY9" fmla="*/ 1176320 h 1910793"/>
              <a:gd name="connsiteX0" fmla="*/ 4423 w 3071718"/>
              <a:gd name="connsiteY0" fmla="*/ 1019299 h 1753772"/>
              <a:gd name="connsiteX1" fmla="*/ 413905 w 3071718"/>
              <a:gd name="connsiteY1" fmla="*/ 373240 h 1753772"/>
              <a:gd name="connsiteX2" fmla="*/ 1296195 w 3071718"/>
              <a:gd name="connsiteY2" fmla="*/ 0 h 1753772"/>
              <a:gd name="connsiteX3" fmla="*/ 2269092 w 3071718"/>
              <a:gd name="connsiteY3" fmla="*/ 123151 h 1753772"/>
              <a:gd name="connsiteX4" fmla="*/ 2951042 w 3071718"/>
              <a:gd name="connsiteY4" fmla="*/ 237065 h 1753772"/>
              <a:gd name="connsiteX5" fmla="*/ 2832511 w 3071718"/>
              <a:gd name="connsiteY5" fmla="*/ 812800 h 1753772"/>
              <a:gd name="connsiteX6" fmla="*/ 2986449 w 3071718"/>
              <a:gd name="connsiteY6" fmla="*/ 1685636 h 1753772"/>
              <a:gd name="connsiteX7" fmla="*/ 1465089 w 3071718"/>
              <a:gd name="connsiteY7" fmla="*/ 1520701 h 1753772"/>
              <a:gd name="connsiteX8" fmla="*/ 594887 w 3071718"/>
              <a:gd name="connsiteY8" fmla="*/ 1750574 h 1753772"/>
              <a:gd name="connsiteX9" fmla="*/ 4423 w 3071718"/>
              <a:gd name="connsiteY9" fmla="*/ 1019299 h 1753772"/>
              <a:gd name="connsiteX0" fmla="*/ 4423 w 3071718"/>
              <a:gd name="connsiteY0" fmla="*/ 1034059 h 1768532"/>
              <a:gd name="connsiteX1" fmla="*/ 413905 w 3071718"/>
              <a:gd name="connsiteY1" fmla="*/ 388000 h 1768532"/>
              <a:gd name="connsiteX2" fmla="*/ 1296195 w 3071718"/>
              <a:gd name="connsiteY2" fmla="*/ 14760 h 1768532"/>
              <a:gd name="connsiteX3" fmla="*/ 2269092 w 3071718"/>
              <a:gd name="connsiteY3" fmla="*/ 137911 h 1768532"/>
              <a:gd name="connsiteX4" fmla="*/ 2951042 w 3071718"/>
              <a:gd name="connsiteY4" fmla="*/ 251825 h 1768532"/>
              <a:gd name="connsiteX5" fmla="*/ 2832511 w 3071718"/>
              <a:gd name="connsiteY5" fmla="*/ 827560 h 1768532"/>
              <a:gd name="connsiteX6" fmla="*/ 2986449 w 3071718"/>
              <a:gd name="connsiteY6" fmla="*/ 1700396 h 1768532"/>
              <a:gd name="connsiteX7" fmla="*/ 1465089 w 3071718"/>
              <a:gd name="connsiteY7" fmla="*/ 1535461 h 1768532"/>
              <a:gd name="connsiteX8" fmla="*/ 594887 w 3071718"/>
              <a:gd name="connsiteY8" fmla="*/ 1765334 h 1768532"/>
              <a:gd name="connsiteX9" fmla="*/ 4423 w 3071718"/>
              <a:gd name="connsiteY9" fmla="*/ 1034059 h 1768532"/>
              <a:gd name="connsiteX0" fmla="*/ 4423 w 3071718"/>
              <a:gd name="connsiteY0" fmla="*/ 1034059 h 1727153"/>
              <a:gd name="connsiteX1" fmla="*/ 413905 w 3071718"/>
              <a:gd name="connsiteY1" fmla="*/ 388000 h 1727153"/>
              <a:gd name="connsiteX2" fmla="*/ 1296195 w 3071718"/>
              <a:gd name="connsiteY2" fmla="*/ 14760 h 1727153"/>
              <a:gd name="connsiteX3" fmla="*/ 2269092 w 3071718"/>
              <a:gd name="connsiteY3" fmla="*/ 137911 h 1727153"/>
              <a:gd name="connsiteX4" fmla="*/ 2951042 w 3071718"/>
              <a:gd name="connsiteY4" fmla="*/ 251825 h 1727153"/>
              <a:gd name="connsiteX5" fmla="*/ 2832511 w 3071718"/>
              <a:gd name="connsiteY5" fmla="*/ 827560 h 1727153"/>
              <a:gd name="connsiteX6" fmla="*/ 2986449 w 3071718"/>
              <a:gd name="connsiteY6" fmla="*/ 1700396 h 1727153"/>
              <a:gd name="connsiteX7" fmla="*/ 1465089 w 3071718"/>
              <a:gd name="connsiteY7" fmla="*/ 1535461 h 1727153"/>
              <a:gd name="connsiteX8" fmla="*/ 594887 w 3071718"/>
              <a:gd name="connsiteY8" fmla="*/ 1545200 h 1727153"/>
              <a:gd name="connsiteX9" fmla="*/ 4423 w 3071718"/>
              <a:gd name="connsiteY9" fmla="*/ 1034059 h 1727153"/>
              <a:gd name="connsiteX0" fmla="*/ 4423 w 3079643"/>
              <a:gd name="connsiteY0" fmla="*/ 1034059 h 1606002"/>
              <a:gd name="connsiteX1" fmla="*/ 413905 w 3079643"/>
              <a:gd name="connsiteY1" fmla="*/ 388000 h 1606002"/>
              <a:gd name="connsiteX2" fmla="*/ 1296195 w 3079643"/>
              <a:gd name="connsiteY2" fmla="*/ 14760 h 1606002"/>
              <a:gd name="connsiteX3" fmla="*/ 2269092 w 3079643"/>
              <a:gd name="connsiteY3" fmla="*/ 137911 h 1606002"/>
              <a:gd name="connsiteX4" fmla="*/ 2951042 w 3079643"/>
              <a:gd name="connsiteY4" fmla="*/ 251825 h 1606002"/>
              <a:gd name="connsiteX5" fmla="*/ 2832511 w 3079643"/>
              <a:gd name="connsiteY5" fmla="*/ 827560 h 1606002"/>
              <a:gd name="connsiteX6" fmla="*/ 2698583 w 3079643"/>
              <a:gd name="connsiteY6" fmla="*/ 1564929 h 1606002"/>
              <a:gd name="connsiteX7" fmla="*/ 1465089 w 3079643"/>
              <a:gd name="connsiteY7" fmla="*/ 1535461 h 1606002"/>
              <a:gd name="connsiteX8" fmla="*/ 594887 w 3079643"/>
              <a:gd name="connsiteY8" fmla="*/ 1545200 h 1606002"/>
              <a:gd name="connsiteX9" fmla="*/ 4423 w 3079643"/>
              <a:gd name="connsiteY9" fmla="*/ 1034059 h 1606002"/>
              <a:gd name="connsiteX0" fmla="*/ 26242 w 2915195"/>
              <a:gd name="connsiteY0" fmla="*/ 1034059 h 1606002"/>
              <a:gd name="connsiteX1" fmla="*/ 249457 w 2915195"/>
              <a:gd name="connsiteY1" fmla="*/ 388000 h 1606002"/>
              <a:gd name="connsiteX2" fmla="*/ 1131747 w 2915195"/>
              <a:gd name="connsiteY2" fmla="*/ 14760 h 1606002"/>
              <a:gd name="connsiteX3" fmla="*/ 2104644 w 2915195"/>
              <a:gd name="connsiteY3" fmla="*/ 137911 h 1606002"/>
              <a:gd name="connsiteX4" fmla="*/ 2786594 w 2915195"/>
              <a:gd name="connsiteY4" fmla="*/ 251825 h 1606002"/>
              <a:gd name="connsiteX5" fmla="*/ 2668063 w 2915195"/>
              <a:gd name="connsiteY5" fmla="*/ 827560 h 1606002"/>
              <a:gd name="connsiteX6" fmla="*/ 2534135 w 2915195"/>
              <a:gd name="connsiteY6" fmla="*/ 1564929 h 1606002"/>
              <a:gd name="connsiteX7" fmla="*/ 1300641 w 2915195"/>
              <a:gd name="connsiteY7" fmla="*/ 1535461 h 1606002"/>
              <a:gd name="connsiteX8" fmla="*/ 430439 w 2915195"/>
              <a:gd name="connsiteY8" fmla="*/ 1545200 h 1606002"/>
              <a:gd name="connsiteX9" fmla="*/ 26242 w 2915195"/>
              <a:gd name="connsiteY9" fmla="*/ 1034059 h 160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195" h="1606002">
                <a:moveTo>
                  <a:pt x="26242" y="1034059"/>
                </a:moveTo>
                <a:cubicBezTo>
                  <a:pt x="-3922" y="841192"/>
                  <a:pt x="-67438" y="583283"/>
                  <a:pt x="249457" y="388000"/>
                </a:cubicBezTo>
                <a:cubicBezTo>
                  <a:pt x="566352" y="192717"/>
                  <a:pt x="604248" y="75310"/>
                  <a:pt x="1131747" y="14760"/>
                </a:cubicBezTo>
                <a:cubicBezTo>
                  <a:pt x="1659246" y="-45790"/>
                  <a:pt x="1780345" y="96861"/>
                  <a:pt x="2104644" y="137911"/>
                </a:cubicBezTo>
                <a:cubicBezTo>
                  <a:pt x="2380452" y="177422"/>
                  <a:pt x="2455624" y="1417"/>
                  <a:pt x="2786594" y="251825"/>
                </a:cubicBezTo>
                <a:cubicBezTo>
                  <a:pt x="3117564" y="502233"/>
                  <a:pt x="2710139" y="608710"/>
                  <a:pt x="2668063" y="827560"/>
                </a:cubicBezTo>
                <a:cubicBezTo>
                  <a:pt x="2625987" y="1046410"/>
                  <a:pt x="2762039" y="1446946"/>
                  <a:pt x="2534135" y="1564929"/>
                </a:cubicBezTo>
                <a:cubicBezTo>
                  <a:pt x="2306231" y="1682913"/>
                  <a:pt x="1651623" y="1506213"/>
                  <a:pt x="1300641" y="1535461"/>
                </a:cubicBezTo>
                <a:cubicBezTo>
                  <a:pt x="949659" y="1564710"/>
                  <a:pt x="642839" y="1628767"/>
                  <a:pt x="430439" y="1545200"/>
                </a:cubicBezTo>
                <a:cubicBezTo>
                  <a:pt x="218039" y="1461633"/>
                  <a:pt x="56406" y="1226926"/>
                  <a:pt x="26242" y="103405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737628" y="5790568"/>
            <a:ext cx="802807" cy="330460"/>
          </a:xfrm>
          <a:custGeom>
            <a:avLst/>
            <a:gdLst>
              <a:gd name="connsiteX0" fmla="*/ 0 w 2124363"/>
              <a:gd name="connsiteY0" fmla="*/ 504475 h 534735"/>
              <a:gd name="connsiteX1" fmla="*/ 277091 w 2124363"/>
              <a:gd name="connsiteY1" fmla="*/ 218148 h 534735"/>
              <a:gd name="connsiteX2" fmla="*/ 655781 w 2124363"/>
              <a:gd name="connsiteY2" fmla="*/ 532185 h 534735"/>
              <a:gd name="connsiteX3" fmla="*/ 1708727 w 2124363"/>
              <a:gd name="connsiteY3" fmla="*/ 5712 h 534735"/>
              <a:gd name="connsiteX4" fmla="*/ 1921163 w 2124363"/>
              <a:gd name="connsiteY4" fmla="*/ 264330 h 534735"/>
              <a:gd name="connsiteX5" fmla="*/ 2124363 w 2124363"/>
              <a:gd name="connsiteY5" fmla="*/ 449057 h 534735"/>
              <a:gd name="connsiteX0" fmla="*/ 0 w 2124363"/>
              <a:gd name="connsiteY0" fmla="*/ 499148 h 529408"/>
              <a:gd name="connsiteX1" fmla="*/ 277091 w 2124363"/>
              <a:gd name="connsiteY1" fmla="*/ 212821 h 529408"/>
              <a:gd name="connsiteX2" fmla="*/ 655781 w 2124363"/>
              <a:gd name="connsiteY2" fmla="*/ 526858 h 529408"/>
              <a:gd name="connsiteX3" fmla="*/ 1708727 w 2124363"/>
              <a:gd name="connsiteY3" fmla="*/ 385 h 529408"/>
              <a:gd name="connsiteX4" fmla="*/ 2124363 w 2124363"/>
              <a:gd name="connsiteY4" fmla="*/ 443730 h 529408"/>
              <a:gd name="connsiteX0" fmla="*/ 0 w 1708727"/>
              <a:gd name="connsiteY0" fmla="*/ 498763 h 529023"/>
              <a:gd name="connsiteX1" fmla="*/ 277091 w 1708727"/>
              <a:gd name="connsiteY1" fmla="*/ 212436 h 529023"/>
              <a:gd name="connsiteX2" fmla="*/ 655781 w 1708727"/>
              <a:gd name="connsiteY2" fmla="*/ 526473 h 529023"/>
              <a:gd name="connsiteX3" fmla="*/ 1708727 w 1708727"/>
              <a:gd name="connsiteY3" fmla="*/ 0 h 529023"/>
              <a:gd name="connsiteX0" fmla="*/ 0 w 655781"/>
              <a:gd name="connsiteY0" fmla="*/ 286435 h 316695"/>
              <a:gd name="connsiteX1" fmla="*/ 277091 w 655781"/>
              <a:gd name="connsiteY1" fmla="*/ 108 h 316695"/>
              <a:gd name="connsiteX2" fmla="*/ 655781 w 655781"/>
              <a:gd name="connsiteY2" fmla="*/ 314145 h 316695"/>
              <a:gd name="connsiteX0" fmla="*/ 0 w 655781"/>
              <a:gd name="connsiteY0" fmla="*/ 286435 h 348378"/>
              <a:gd name="connsiteX1" fmla="*/ 277091 w 655781"/>
              <a:gd name="connsiteY1" fmla="*/ 108 h 348378"/>
              <a:gd name="connsiteX2" fmla="*/ 655781 w 655781"/>
              <a:gd name="connsiteY2" fmla="*/ 314145 h 348378"/>
              <a:gd name="connsiteX0" fmla="*/ 0 w 687464"/>
              <a:gd name="connsiteY0" fmla="*/ 336420 h 347836"/>
              <a:gd name="connsiteX1" fmla="*/ 308774 w 687464"/>
              <a:gd name="connsiteY1" fmla="*/ 22 h 347836"/>
              <a:gd name="connsiteX2" fmla="*/ 687464 w 687464"/>
              <a:gd name="connsiteY2" fmla="*/ 314059 h 34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464" h="347836">
                <a:moveTo>
                  <a:pt x="0" y="336420"/>
                </a:moveTo>
                <a:cubicBezTo>
                  <a:pt x="83897" y="190947"/>
                  <a:pt x="194197" y="3749"/>
                  <a:pt x="308774" y="22"/>
                </a:cubicBezTo>
                <a:cubicBezTo>
                  <a:pt x="423351" y="-3705"/>
                  <a:pt x="457814" y="477178"/>
                  <a:pt x="687464" y="314059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78106" y="59427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t</a:t>
            </a:r>
            <a:endParaRPr lang="da-DK" sz="1200" b="0" dirty="0"/>
          </a:p>
        </p:txBody>
      </p:sp>
      <p:sp>
        <p:nvSpPr>
          <p:cNvPr id="88" name="TextBox 87"/>
          <p:cNvSpPr txBox="1"/>
          <p:nvPr/>
        </p:nvSpPr>
        <p:spPr>
          <a:xfrm>
            <a:off x="1930833" y="555883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>
                <a:solidFill>
                  <a:srgbClr val="C00000"/>
                </a:solidFill>
              </a:rPr>
              <a:t>A</a:t>
            </a:r>
            <a:r>
              <a:rPr lang="da-DK" sz="1200" b="0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63281" y="597743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/>
              <a:t>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598539" y="5706770"/>
            <a:ext cx="253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v</a:t>
            </a:r>
            <a:endParaRPr lang="da-DK" sz="1200" b="0" dirty="0"/>
          </a:p>
        </p:txBody>
      </p:sp>
      <p:sp>
        <p:nvSpPr>
          <p:cNvPr id="100" name="TextBox 99"/>
          <p:cNvSpPr txBox="1"/>
          <p:nvPr/>
        </p:nvSpPr>
        <p:spPr>
          <a:xfrm>
            <a:off x="1386861" y="582134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u</a:t>
            </a:r>
            <a:endParaRPr lang="da-DK" sz="1200" b="0" dirty="0"/>
          </a:p>
        </p:txBody>
      </p:sp>
      <p:sp>
        <p:nvSpPr>
          <p:cNvPr id="102" name="TextBox 101"/>
          <p:cNvSpPr txBox="1"/>
          <p:nvPr/>
        </p:nvSpPr>
        <p:spPr>
          <a:xfrm>
            <a:off x="457200" y="5257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 smtClean="0"/>
              <a:t>G</a:t>
            </a:r>
            <a:endParaRPr lang="da-DK" sz="1200" b="0" dirty="0"/>
          </a:p>
        </p:txBody>
      </p:sp>
      <p:cxnSp>
        <p:nvCxnSpPr>
          <p:cNvPr id="107" name="Straight Arrow Connector 106"/>
          <p:cNvCxnSpPr/>
          <p:nvPr/>
        </p:nvCxnSpPr>
        <p:spPr bwMode="auto">
          <a:xfrm flipV="1">
            <a:off x="1580700" y="5958912"/>
            <a:ext cx="185914" cy="1052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0" name="Freeform 109"/>
          <p:cNvSpPr/>
          <p:nvPr/>
        </p:nvSpPr>
        <p:spPr bwMode="auto">
          <a:xfrm>
            <a:off x="1800655" y="5756670"/>
            <a:ext cx="1053615" cy="292261"/>
          </a:xfrm>
          <a:custGeom>
            <a:avLst/>
            <a:gdLst>
              <a:gd name="connsiteX0" fmla="*/ 0 w 2124363"/>
              <a:gd name="connsiteY0" fmla="*/ 504475 h 534735"/>
              <a:gd name="connsiteX1" fmla="*/ 277091 w 2124363"/>
              <a:gd name="connsiteY1" fmla="*/ 218148 h 534735"/>
              <a:gd name="connsiteX2" fmla="*/ 655781 w 2124363"/>
              <a:gd name="connsiteY2" fmla="*/ 532185 h 534735"/>
              <a:gd name="connsiteX3" fmla="*/ 1708727 w 2124363"/>
              <a:gd name="connsiteY3" fmla="*/ 5712 h 534735"/>
              <a:gd name="connsiteX4" fmla="*/ 1921163 w 2124363"/>
              <a:gd name="connsiteY4" fmla="*/ 264330 h 534735"/>
              <a:gd name="connsiteX5" fmla="*/ 2124363 w 2124363"/>
              <a:gd name="connsiteY5" fmla="*/ 449057 h 534735"/>
              <a:gd name="connsiteX0" fmla="*/ 0 w 2124363"/>
              <a:gd name="connsiteY0" fmla="*/ 499148 h 529408"/>
              <a:gd name="connsiteX1" fmla="*/ 277091 w 2124363"/>
              <a:gd name="connsiteY1" fmla="*/ 212821 h 529408"/>
              <a:gd name="connsiteX2" fmla="*/ 655781 w 2124363"/>
              <a:gd name="connsiteY2" fmla="*/ 526858 h 529408"/>
              <a:gd name="connsiteX3" fmla="*/ 1708727 w 2124363"/>
              <a:gd name="connsiteY3" fmla="*/ 385 h 529408"/>
              <a:gd name="connsiteX4" fmla="*/ 2124363 w 2124363"/>
              <a:gd name="connsiteY4" fmla="*/ 443730 h 529408"/>
              <a:gd name="connsiteX0" fmla="*/ 0 w 1847272"/>
              <a:gd name="connsiteY0" fmla="*/ 212821 h 529408"/>
              <a:gd name="connsiteX1" fmla="*/ 378690 w 1847272"/>
              <a:gd name="connsiteY1" fmla="*/ 526858 h 529408"/>
              <a:gd name="connsiteX2" fmla="*/ 1431636 w 1847272"/>
              <a:gd name="connsiteY2" fmla="*/ 385 h 529408"/>
              <a:gd name="connsiteX3" fmla="*/ 1847272 w 1847272"/>
              <a:gd name="connsiteY3" fmla="*/ 443730 h 529408"/>
              <a:gd name="connsiteX0" fmla="*/ 0 w 1468582"/>
              <a:gd name="connsiteY0" fmla="*/ 526858 h 526858"/>
              <a:gd name="connsiteX1" fmla="*/ 1052946 w 1468582"/>
              <a:gd name="connsiteY1" fmla="*/ 385 h 526858"/>
              <a:gd name="connsiteX2" fmla="*/ 1468582 w 1468582"/>
              <a:gd name="connsiteY2" fmla="*/ 443730 h 526858"/>
              <a:gd name="connsiteX0" fmla="*/ 0 w 1246589"/>
              <a:gd name="connsiteY0" fmla="*/ 194221 h 449369"/>
              <a:gd name="connsiteX1" fmla="*/ 830953 w 1246589"/>
              <a:gd name="connsiteY1" fmla="*/ 6024 h 449369"/>
              <a:gd name="connsiteX2" fmla="*/ 1246589 w 1246589"/>
              <a:gd name="connsiteY2" fmla="*/ 449369 h 449369"/>
              <a:gd name="connsiteX0" fmla="*/ 0 w 1246589"/>
              <a:gd name="connsiteY0" fmla="*/ 198457 h 453605"/>
              <a:gd name="connsiteX1" fmla="*/ 830953 w 1246589"/>
              <a:gd name="connsiteY1" fmla="*/ 10260 h 453605"/>
              <a:gd name="connsiteX2" fmla="*/ 1246589 w 1246589"/>
              <a:gd name="connsiteY2" fmla="*/ 453605 h 453605"/>
              <a:gd name="connsiteX0" fmla="*/ 0 w 1222067"/>
              <a:gd name="connsiteY0" fmla="*/ 272406 h 446758"/>
              <a:gd name="connsiteX1" fmla="*/ 806431 w 1222067"/>
              <a:gd name="connsiteY1" fmla="*/ 3413 h 446758"/>
              <a:gd name="connsiteX2" fmla="*/ 1222067 w 1222067"/>
              <a:gd name="connsiteY2" fmla="*/ 446758 h 44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067" h="446758">
                <a:moveTo>
                  <a:pt x="0" y="272406"/>
                </a:moveTo>
                <a:cubicBezTo>
                  <a:pt x="201607" y="136575"/>
                  <a:pt x="602753" y="-25646"/>
                  <a:pt x="806431" y="3413"/>
                </a:cubicBezTo>
                <a:cubicBezTo>
                  <a:pt x="1010109" y="32472"/>
                  <a:pt x="1135476" y="354395"/>
                  <a:pt x="1222067" y="446758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63" name="Freeform 6162"/>
          <p:cNvSpPr/>
          <p:nvPr/>
        </p:nvSpPr>
        <p:spPr bwMode="auto">
          <a:xfrm>
            <a:off x="744281" y="5952109"/>
            <a:ext cx="1475202" cy="584620"/>
          </a:xfrm>
          <a:custGeom>
            <a:avLst/>
            <a:gdLst>
              <a:gd name="connsiteX0" fmla="*/ 0 w 1488912"/>
              <a:gd name="connsiteY0" fmla="*/ 190280 h 584620"/>
              <a:gd name="connsiteX1" fmla="*/ 449271 w 1488912"/>
              <a:gd name="connsiteY1" fmla="*/ 581411 h 584620"/>
              <a:gd name="connsiteX2" fmla="*/ 877401 w 1488912"/>
              <a:gd name="connsiteY2" fmla="*/ 385845 h 584620"/>
              <a:gd name="connsiteX3" fmla="*/ 1474668 w 1488912"/>
              <a:gd name="connsiteY3" fmla="*/ 570840 h 584620"/>
              <a:gd name="connsiteX4" fmla="*/ 1284388 w 1488912"/>
              <a:gd name="connsiteY4" fmla="*/ 95140 h 584620"/>
              <a:gd name="connsiteX5" fmla="*/ 1083537 w 1488912"/>
              <a:gd name="connsiteY5" fmla="*/ 0 h 58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12" h="584620">
                <a:moveTo>
                  <a:pt x="0" y="190280"/>
                </a:moveTo>
                <a:cubicBezTo>
                  <a:pt x="151519" y="369548"/>
                  <a:pt x="303038" y="548817"/>
                  <a:pt x="449271" y="581411"/>
                </a:cubicBezTo>
                <a:cubicBezTo>
                  <a:pt x="595504" y="614005"/>
                  <a:pt x="706502" y="387607"/>
                  <a:pt x="877401" y="385845"/>
                </a:cubicBezTo>
                <a:cubicBezTo>
                  <a:pt x="1048300" y="384083"/>
                  <a:pt x="1406837" y="619291"/>
                  <a:pt x="1474668" y="570840"/>
                </a:cubicBezTo>
                <a:cubicBezTo>
                  <a:pt x="1542499" y="522389"/>
                  <a:pt x="1349577" y="190280"/>
                  <a:pt x="1284388" y="95140"/>
                </a:cubicBezTo>
                <a:cubicBezTo>
                  <a:pt x="1219199" y="0"/>
                  <a:pt x="1083537" y="0"/>
                  <a:pt x="1083537" y="0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64" name="Freeform 6163"/>
          <p:cNvSpPr/>
          <p:nvPr/>
        </p:nvSpPr>
        <p:spPr bwMode="auto">
          <a:xfrm>
            <a:off x="1345665" y="5312520"/>
            <a:ext cx="1597676" cy="766443"/>
          </a:xfrm>
          <a:custGeom>
            <a:avLst/>
            <a:gdLst>
              <a:gd name="connsiteX0" fmla="*/ 209451 w 1597676"/>
              <a:gd name="connsiteY0" fmla="*/ 766443 h 766443"/>
              <a:gd name="connsiteX1" fmla="*/ 3315 w 1597676"/>
              <a:gd name="connsiteY1" fmla="*/ 639589 h 766443"/>
              <a:gd name="connsiteX2" fmla="*/ 119597 w 1597676"/>
              <a:gd name="connsiteY2" fmla="*/ 306600 h 766443"/>
              <a:gd name="connsiteX3" fmla="*/ 579440 w 1597676"/>
              <a:gd name="connsiteY3" fmla="*/ 38 h 766443"/>
              <a:gd name="connsiteX4" fmla="*/ 1192563 w 1597676"/>
              <a:gd name="connsiteY4" fmla="*/ 285458 h 766443"/>
              <a:gd name="connsiteX5" fmla="*/ 1567837 w 1597676"/>
              <a:gd name="connsiteY5" fmla="*/ 301314 h 766443"/>
              <a:gd name="connsiteX6" fmla="*/ 1546695 w 1597676"/>
              <a:gd name="connsiteY6" fmla="*/ 718873 h 7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676" h="766443">
                <a:moveTo>
                  <a:pt x="209451" y="766443"/>
                </a:moveTo>
                <a:cubicBezTo>
                  <a:pt x="113871" y="741336"/>
                  <a:pt x="18291" y="716229"/>
                  <a:pt x="3315" y="639589"/>
                </a:cubicBezTo>
                <a:cubicBezTo>
                  <a:pt x="-11661" y="562949"/>
                  <a:pt x="23576" y="413192"/>
                  <a:pt x="119597" y="306600"/>
                </a:cubicBezTo>
                <a:cubicBezTo>
                  <a:pt x="215618" y="200008"/>
                  <a:pt x="400612" y="3562"/>
                  <a:pt x="579440" y="38"/>
                </a:cubicBezTo>
                <a:cubicBezTo>
                  <a:pt x="758268" y="-3486"/>
                  <a:pt x="1027830" y="235245"/>
                  <a:pt x="1192563" y="285458"/>
                </a:cubicBezTo>
                <a:cubicBezTo>
                  <a:pt x="1357296" y="335671"/>
                  <a:pt x="1508815" y="229078"/>
                  <a:pt x="1567837" y="301314"/>
                </a:cubicBezTo>
                <a:cubicBezTo>
                  <a:pt x="1626859" y="373550"/>
                  <a:pt x="1586777" y="546211"/>
                  <a:pt x="1546695" y="718873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H="1">
            <a:off x="1580700" y="5954574"/>
            <a:ext cx="174383" cy="1095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155628" y="542206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>
                <a:solidFill>
                  <a:srgbClr val="0070C0"/>
                </a:solidFill>
              </a:rPr>
              <a:t>A</a:t>
            </a:r>
            <a:r>
              <a:rPr lang="da-DK" sz="1200" b="0" baseline="-25000" dirty="0" smtClean="0">
                <a:solidFill>
                  <a:srgbClr val="0070C0"/>
                </a:solidFill>
              </a:rPr>
              <a:t>2</a:t>
            </a:r>
            <a:endParaRPr lang="da-DK" sz="1200" b="0" baseline="-25000" dirty="0">
              <a:solidFill>
                <a:srgbClr val="0070C0"/>
              </a:solidFill>
            </a:endParaRPr>
          </a:p>
        </p:txBody>
      </p:sp>
      <p:sp>
        <p:nvSpPr>
          <p:cNvPr id="6167" name="Freeform 6166"/>
          <p:cNvSpPr/>
          <p:nvPr/>
        </p:nvSpPr>
        <p:spPr bwMode="auto">
          <a:xfrm>
            <a:off x="741142" y="6110676"/>
            <a:ext cx="813974" cy="200874"/>
          </a:xfrm>
          <a:custGeom>
            <a:avLst/>
            <a:gdLst>
              <a:gd name="connsiteX0" fmla="*/ 0 w 813974"/>
              <a:gd name="connsiteY0" fmla="*/ 10571 h 200874"/>
              <a:gd name="connsiteX1" fmla="*/ 539126 w 813974"/>
              <a:gd name="connsiteY1" fmla="*/ 200851 h 200874"/>
              <a:gd name="connsiteX2" fmla="*/ 813974 w 813974"/>
              <a:gd name="connsiteY2" fmla="*/ 0 h 20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74" h="200874">
                <a:moveTo>
                  <a:pt x="0" y="10571"/>
                </a:moveTo>
                <a:cubicBezTo>
                  <a:pt x="201732" y="106592"/>
                  <a:pt x="403464" y="202613"/>
                  <a:pt x="539126" y="200851"/>
                </a:cubicBezTo>
                <a:cubicBezTo>
                  <a:pt x="674788" y="199089"/>
                  <a:pt x="744381" y="99544"/>
                  <a:pt x="813974" y="0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 bwMode="auto">
          <a:xfrm flipV="1">
            <a:off x="1580700" y="5958912"/>
            <a:ext cx="185914" cy="1052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168" name="Freeform 6167"/>
          <p:cNvSpPr/>
          <p:nvPr/>
        </p:nvSpPr>
        <p:spPr bwMode="auto">
          <a:xfrm>
            <a:off x="1803537" y="5915849"/>
            <a:ext cx="1057110" cy="498590"/>
          </a:xfrm>
          <a:custGeom>
            <a:avLst/>
            <a:gdLst>
              <a:gd name="connsiteX0" fmla="*/ 0 w 1057110"/>
              <a:gd name="connsiteY0" fmla="*/ 36260 h 498590"/>
              <a:gd name="connsiteX1" fmla="*/ 375274 w 1057110"/>
              <a:gd name="connsiteY1" fmla="*/ 46831 h 498590"/>
              <a:gd name="connsiteX2" fmla="*/ 803404 w 1057110"/>
              <a:gd name="connsiteY2" fmla="*/ 496103 h 498590"/>
              <a:gd name="connsiteX3" fmla="*/ 1057110 w 1057110"/>
              <a:gd name="connsiteY3" fmla="*/ 194827 h 49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110" h="498590">
                <a:moveTo>
                  <a:pt x="0" y="36260"/>
                </a:moveTo>
                <a:cubicBezTo>
                  <a:pt x="120686" y="3225"/>
                  <a:pt x="241373" y="-29809"/>
                  <a:pt x="375274" y="46831"/>
                </a:cubicBezTo>
                <a:cubicBezTo>
                  <a:pt x="509175" y="123471"/>
                  <a:pt x="689765" y="471437"/>
                  <a:pt x="803404" y="496103"/>
                </a:cubicBezTo>
                <a:cubicBezTo>
                  <a:pt x="917043" y="520769"/>
                  <a:pt x="987076" y="357798"/>
                  <a:pt x="1057110" y="194827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514003" y="636531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>
                <a:solidFill>
                  <a:srgbClr val="00B050"/>
                </a:solidFill>
              </a:rPr>
              <a:t>A</a:t>
            </a:r>
            <a:r>
              <a:rPr lang="da-DK" sz="1200" b="0" baseline="-25000" dirty="0" smtClean="0">
                <a:solidFill>
                  <a:srgbClr val="00B050"/>
                </a:solidFill>
              </a:rPr>
              <a:t>3</a:t>
            </a:r>
            <a:endParaRPr lang="da-DK" sz="1200" b="0" baseline="-25000" dirty="0">
              <a:solidFill>
                <a:srgbClr val="00B050"/>
              </a:solidFill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832028" y="6033591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1522339" y="6038358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1741413" y="5914528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698428" y="6071691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7120466" y="28194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6172200" y="29541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err="1" smtClean="0">
                <a:solidFill>
                  <a:srgbClr val="FF0000"/>
                </a:solidFill>
              </a:rPr>
              <a:t>def</a:t>
            </a:r>
            <a:r>
              <a:rPr lang="da-DK" sz="1000" dirty="0" smtClean="0">
                <a:solidFill>
                  <a:srgbClr val="FF0000"/>
                </a:solidFill>
              </a:rPr>
              <a:t>. af </a:t>
            </a:r>
            <a:r>
              <a:rPr lang="da-DK" sz="1000" dirty="0" err="1">
                <a:solidFill>
                  <a:srgbClr val="FF0000"/>
                </a:solidFill>
              </a:rPr>
              <a:t>d</a:t>
            </a:r>
            <a:r>
              <a:rPr lang="da-DK" sz="1000" baseline="-25000" dirty="0" err="1">
                <a:solidFill>
                  <a:srgbClr val="FF0000"/>
                </a:solidFill>
              </a:rPr>
              <a:t>f</a:t>
            </a:r>
            <a:r>
              <a:rPr lang="da-DK" sz="1000" baseline="-25000" dirty="0">
                <a:solidFill>
                  <a:srgbClr val="FF0000"/>
                </a:solidFill>
              </a:rPr>
              <a:t>´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5943600" y="28194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5334000" y="2954179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err="1" smtClean="0">
                <a:solidFill>
                  <a:srgbClr val="FF0000"/>
                </a:solidFill>
              </a:rPr>
              <a:t>minimalitet</a:t>
            </a:r>
            <a:r>
              <a:rPr lang="da-DK" sz="1000" dirty="0" smtClean="0">
                <a:solidFill>
                  <a:srgbClr val="FF0000"/>
                </a:solidFill>
              </a:rPr>
              <a:t> af v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 flipV="1">
            <a:off x="7704188" y="52578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315200" y="5334000"/>
            <a:ext cx="808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Lemma 1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5603658" y="52578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214670" y="5349449"/>
            <a:ext cx="808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Lemma 1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4572000" y="52578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3548330" y="5334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BFS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6671096" y="52578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5647426" y="5334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BFS</a:t>
            </a:r>
            <a:endParaRPr lang="da-DK" sz="1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5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animBg="1"/>
      <p:bldP spid="5" grpId="0" build="allAtOnce"/>
      <p:bldP spid="4" grpId="0" animBg="1"/>
      <p:bldP spid="11" grpId="0" animBg="1"/>
      <p:bldP spid="9" grpId="0" animBg="1"/>
      <p:bldP spid="12" grpId="0" animBg="1"/>
      <p:bldP spid="14" grpId="0"/>
      <p:bldP spid="13" grpId="0"/>
      <p:bldP spid="17" grpId="0" animBg="1"/>
      <p:bldP spid="18" grpId="0" animBg="1"/>
      <p:bldP spid="21" grpId="0" animBg="1"/>
      <p:bldP spid="7" grpId="0" animBg="1"/>
      <p:bldP spid="8" grpId="0"/>
      <p:bldP spid="10" grpId="0" animBg="1"/>
      <p:bldP spid="31" grpId="0"/>
      <p:bldP spid="32" grpId="0"/>
      <p:bldP spid="33" grpId="0"/>
      <p:bldP spid="34" grpId="0"/>
      <p:bldP spid="40" grpId="0"/>
      <p:bldP spid="39" grpId="0"/>
      <p:bldP spid="43" grpId="0"/>
      <p:bldP spid="51" grpId="0"/>
      <p:bldP spid="23" grpId="0" animBg="1"/>
      <p:bldP spid="62" grpId="0" animBg="1"/>
      <p:bldP spid="22" grpId="0" animBg="1"/>
      <p:bldP spid="74" grpId="0" build="allAtOnce"/>
      <p:bldP spid="6154" grpId="0"/>
      <p:bldP spid="83" grpId="0" animBg="1"/>
      <p:bldP spid="85" grpId="0" animBg="1"/>
      <p:bldP spid="87" grpId="0"/>
      <p:bldP spid="88" grpId="0"/>
      <p:bldP spid="94" grpId="0"/>
      <p:bldP spid="99" grpId="0"/>
      <p:bldP spid="100" grpId="0"/>
      <p:bldP spid="102" grpId="0"/>
      <p:bldP spid="110" grpId="0" animBg="1"/>
      <p:bldP spid="6163" grpId="0" animBg="1"/>
      <p:bldP spid="6164" grpId="0" animBg="1"/>
      <p:bldP spid="120" grpId="0"/>
      <p:bldP spid="6167" grpId="0" animBg="1"/>
      <p:bldP spid="6168" grpId="0" animBg="1"/>
      <p:bldP spid="124" grpId="0"/>
      <p:bldP spid="86" grpId="0" animBg="1"/>
      <p:bldP spid="108" grpId="0" animBg="1"/>
      <p:bldP spid="109" grpId="0" animBg="1"/>
      <p:bldP spid="93" grpId="0" animBg="1"/>
      <p:bldP spid="65" grpId="0"/>
      <p:bldP spid="67" grpId="0"/>
      <p:bldP spid="69" grpId="0"/>
      <p:bldP spid="71" grpId="0"/>
      <p:bldP spid="73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38" y="460375"/>
            <a:ext cx="6303962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191418" y="6565899"/>
            <a:ext cx="6858002" cy="36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b="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 dirty="0"/>
              <a:t> = # knuder, </a:t>
            </a:r>
            <a:r>
              <a:rPr lang="da-DK" b="0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da-DK" b="0" dirty="0"/>
              <a:t>= # kanter, </a:t>
            </a:r>
            <a:r>
              <a:rPr lang="da-DK" b="0" dirty="0" smtClean="0"/>
              <a:t>kapaciteter </a:t>
            </a:r>
            <a:r>
              <a:rPr lang="da-DK" b="0" dirty="0"/>
              <a:t>i intervallet </a:t>
            </a:r>
            <a:r>
              <a:rPr lang="da-DK" b="0" dirty="0">
                <a:latin typeface="Times New Roman" pitchFamily="18" charset="0"/>
                <a:cs typeface="Times New Roman" pitchFamily="18" charset="0"/>
              </a:rPr>
              <a:t>[1..</a:t>
            </a:r>
            <a:r>
              <a:rPr lang="da-DK" b="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 dirty="0">
                <a:latin typeface="Times New Roman" pitchFamily="18" charset="0"/>
                <a:cs typeface="Times New Roman" pitchFamily="18" charset="0"/>
              </a:rPr>
              <a:t>]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7796213" y="5848290"/>
            <a:ext cx="1500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dirty="0">
                <a:solidFill>
                  <a:schemeClr val="accent2"/>
                </a:solidFill>
              </a:rPr>
              <a:t>Andrew </a:t>
            </a:r>
            <a:r>
              <a:rPr lang="da-DK" sz="1000" dirty="0" smtClean="0">
                <a:solidFill>
                  <a:schemeClr val="accent2"/>
                </a:solidFill>
              </a:rPr>
              <a:t>Goldberg</a:t>
            </a:r>
            <a:br>
              <a:rPr lang="da-DK" sz="1000" dirty="0" smtClean="0">
                <a:solidFill>
                  <a:schemeClr val="accent2"/>
                </a:solidFill>
              </a:rPr>
            </a:br>
            <a:r>
              <a:rPr lang="da-DK" sz="1000" dirty="0" smtClean="0">
                <a:solidFill>
                  <a:schemeClr val="accent2"/>
                </a:solidFill>
              </a:rPr>
              <a:t>1998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400"/>
              <a:t>Maksimale strømninger – Historisk overblik</a:t>
            </a:r>
            <a:endParaRPr lang="en-US" sz="240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06538" y="1009650"/>
            <a:ext cx="6213475" cy="714375"/>
          </a:xfrm>
          <a:prstGeom prst="rect">
            <a:avLst/>
          </a:prstGeom>
          <a:solidFill>
            <a:srgbClr val="FF0000">
              <a:alpha val="1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extBox 1"/>
          <p:cNvSpPr txBox="1"/>
          <p:nvPr/>
        </p:nvSpPr>
        <p:spPr>
          <a:xfrm>
            <a:off x="7772400" y="1228436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0" dirty="0" smtClean="0"/>
              <a:t>[CLRS 26.2]</a:t>
            </a:r>
            <a:endParaRPr lang="da-DK" sz="1000" b="0" dirty="0"/>
          </a:p>
        </p:txBody>
      </p:sp>
      <p:sp>
        <p:nvSpPr>
          <p:cNvPr id="3" name="Right Brace 2"/>
          <p:cNvSpPr/>
          <p:nvPr/>
        </p:nvSpPr>
        <p:spPr bwMode="auto">
          <a:xfrm>
            <a:off x="7772400" y="1009650"/>
            <a:ext cx="45719" cy="71437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7695" y="6290846"/>
            <a:ext cx="6213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    </a:t>
            </a:r>
            <a:r>
              <a:rPr lang="en-US" sz="1600" b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Orlin</a:t>
            </a:r>
            <a:r>
              <a:rPr lang="en-US" sz="1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en-US" sz="16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1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Maximale strømninger</a:t>
            </a:r>
            <a:endParaRPr lang="en-US" b="1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  <a:p>
            <a:endParaRPr 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2900" y="17526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  <a:latin typeface="+mn-lt"/>
              </a:rPr>
              <a:t>Sætning</a:t>
            </a:r>
            <a:r>
              <a:rPr lang="da-DK" sz="2400" kern="0" dirty="0">
                <a:latin typeface="+mn-lt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>
                <a:latin typeface="+mn-lt"/>
              </a:rPr>
              <a:t>Maximal strømning = </a:t>
            </a:r>
            <a:r>
              <a:rPr lang="da-DK" sz="2400" b="0" kern="0" dirty="0" smtClean="0">
                <a:latin typeface="+mn-lt"/>
              </a:rPr>
              <a:t>kapaciteten af et minimalt snit</a:t>
            </a:r>
            <a:endParaRPr lang="da-DK" sz="2400" b="0" kern="0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</a:rPr>
              <a:t>Sætning</a:t>
            </a:r>
            <a:r>
              <a:rPr lang="da-DK" sz="2400" kern="0" dirty="0"/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/>
              <a:t>Hvis alle kapaciteter er </a:t>
            </a:r>
            <a:r>
              <a:rPr lang="da-DK" sz="2400" b="0" kern="0" dirty="0" err="1"/>
              <a:t>heltallige</a:t>
            </a:r>
            <a:r>
              <a:rPr lang="da-DK" sz="2400" b="0" kern="0" dirty="0"/>
              <a:t> så finder </a:t>
            </a:r>
            <a:r>
              <a:rPr lang="da-DK" sz="2400" b="0" kern="0" dirty="0" err="1"/>
              <a:t>Ford-Fulkerson</a:t>
            </a:r>
            <a:r>
              <a:rPr lang="da-DK" sz="2400" b="0" kern="0" dirty="0"/>
              <a:t> og </a:t>
            </a:r>
            <a:r>
              <a:rPr lang="da-DK" sz="2400" b="0" kern="0" dirty="0" err="1"/>
              <a:t>Edmonds-Karp</a:t>
            </a:r>
            <a:r>
              <a:rPr lang="da-DK" sz="2400" b="0" kern="0" dirty="0"/>
              <a:t> algoritmerne en strømning hvor </a:t>
            </a:r>
            <a:r>
              <a:rPr lang="da-DK" sz="2400" b="0" i="1" kern="0" dirty="0"/>
              <a:t>strømmen  langs alle kanter er </a:t>
            </a:r>
            <a:r>
              <a:rPr lang="da-DK" sz="2400" b="0" i="1" kern="0" dirty="0" err="1"/>
              <a:t>heltalligt</a:t>
            </a:r>
            <a:endParaRPr lang="da-DK" sz="2400" b="0" i="1" kern="0" dirty="0"/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 l="54667" t="60582" b="18740"/>
          <a:stretch>
            <a:fillRect/>
          </a:stretch>
        </p:blipFill>
        <p:spPr bwMode="auto">
          <a:xfrm>
            <a:off x="2505075" y="2895600"/>
            <a:ext cx="404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Freeform 6"/>
          <p:cNvSpPr>
            <a:spLocks noChangeArrowheads="1"/>
          </p:cNvSpPr>
          <p:nvPr/>
        </p:nvSpPr>
        <p:spPr bwMode="auto">
          <a:xfrm>
            <a:off x="4233863" y="2895600"/>
            <a:ext cx="1489075" cy="1828800"/>
          </a:xfrm>
          <a:custGeom>
            <a:avLst/>
            <a:gdLst>
              <a:gd name="T0" fmla="*/ 25411 w 1488440"/>
              <a:gd name="T1" fmla="*/ 0 h 1828800"/>
              <a:gd name="T2" fmla="*/ 86397 w 1488440"/>
              <a:gd name="T3" fmla="*/ 579120 h 1828800"/>
              <a:gd name="T4" fmla="*/ 467559 w 1488440"/>
              <a:gd name="T5" fmla="*/ 731520 h 1828800"/>
              <a:gd name="T6" fmla="*/ 935119 w 1488440"/>
              <a:gd name="T7" fmla="*/ 1234440 h 1828800"/>
              <a:gd name="T8" fmla="*/ 1489075 w 1488440"/>
              <a:gd name="T9" fmla="*/ 1828800 h 182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440"/>
              <a:gd name="T16" fmla="*/ 0 h 1828800"/>
              <a:gd name="T17" fmla="*/ 1488440 w 1488440"/>
              <a:gd name="T18" fmla="*/ 1828800 h 1828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440" h="1828800">
                <a:moveTo>
                  <a:pt x="25400" y="0"/>
                </a:moveTo>
                <a:cubicBezTo>
                  <a:pt x="0" y="355600"/>
                  <a:pt x="12700" y="457200"/>
                  <a:pt x="86360" y="579120"/>
                </a:cubicBezTo>
                <a:cubicBezTo>
                  <a:pt x="160020" y="701040"/>
                  <a:pt x="325967" y="622300"/>
                  <a:pt x="467360" y="731520"/>
                </a:cubicBezTo>
                <a:cubicBezTo>
                  <a:pt x="608753" y="840740"/>
                  <a:pt x="505460" y="1005840"/>
                  <a:pt x="934720" y="1234440"/>
                </a:cubicBezTo>
                <a:cubicBezTo>
                  <a:pt x="1272540" y="1219200"/>
                  <a:pt x="1319953" y="1653540"/>
                  <a:pt x="1488440" y="182880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6652260" y="1950721"/>
            <a:ext cx="2133600" cy="2438400"/>
            <a:chOff x="876300" y="2362201"/>
            <a:chExt cx="2133600" cy="2438400"/>
          </a:xfrm>
        </p:grpSpPr>
        <p:cxnSp>
          <p:nvCxnSpPr>
            <p:cNvPr id="106" name="Straight Connector 105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2" name="Group 71"/>
          <p:cNvGrpSpPr/>
          <p:nvPr/>
        </p:nvGrpSpPr>
        <p:grpSpPr>
          <a:xfrm>
            <a:off x="403860" y="1935481"/>
            <a:ext cx="2133600" cy="2438400"/>
            <a:chOff x="876300" y="2362201"/>
            <a:chExt cx="2133600" cy="2438400"/>
          </a:xfrm>
        </p:grpSpPr>
        <p:cxnSp>
          <p:nvCxnSpPr>
            <p:cNvPr id="38" name="Straight Connector 37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Parringer</a:t>
            </a:r>
            <a:endParaRPr lang="da-DK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411480" y="2164080"/>
            <a:ext cx="2133600" cy="1295400"/>
            <a:chOff x="1219200" y="2865121"/>
            <a:chExt cx="2133600" cy="1295400"/>
          </a:xfrm>
        </p:grpSpPr>
        <p:cxnSp>
          <p:nvCxnSpPr>
            <p:cNvPr id="101" name="Straight Connector 100"/>
            <p:cNvCxnSpPr/>
            <p:nvPr/>
          </p:nvCxnSpPr>
          <p:spPr bwMode="auto">
            <a:xfrm rot="5400000">
              <a:off x="2628900" y="343662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16200000" flipH="1">
              <a:off x="1219200" y="3246121"/>
              <a:ext cx="762000" cy="76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304800" y="181356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659880" y="1950720"/>
            <a:ext cx="2133600" cy="2438400"/>
            <a:chOff x="5516880" y="2346960"/>
            <a:chExt cx="2133600" cy="2438400"/>
          </a:xfrm>
        </p:grpSpPr>
        <p:cxnSp>
          <p:nvCxnSpPr>
            <p:cNvPr id="137" name="Straight Connector 136"/>
            <p:cNvCxnSpPr/>
            <p:nvPr/>
          </p:nvCxnSpPr>
          <p:spPr bwMode="auto">
            <a:xfrm>
              <a:off x="6309360" y="2346960"/>
              <a:ext cx="1341120" cy="1981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400000" flipH="1" flipV="1">
              <a:off x="6294120" y="3093720"/>
              <a:ext cx="609600" cy="6096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rot="16200000" flipH="1">
              <a:off x="6591300" y="4213860"/>
              <a:ext cx="76200" cy="1066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rot="16200000" flipH="1">
              <a:off x="4933950" y="3600450"/>
              <a:ext cx="1173480" cy="76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6553200" y="182880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27" name="Oval 126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528060" y="1935481"/>
            <a:ext cx="2133600" cy="2438400"/>
            <a:chOff x="876300" y="2362201"/>
            <a:chExt cx="2133600" cy="2438400"/>
          </a:xfrm>
        </p:grpSpPr>
        <p:cxnSp>
          <p:nvCxnSpPr>
            <p:cNvPr id="149" name="Straight Connector 148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5" name="Group 164"/>
          <p:cNvGrpSpPr/>
          <p:nvPr/>
        </p:nvGrpSpPr>
        <p:grpSpPr>
          <a:xfrm>
            <a:off x="3535680" y="2164080"/>
            <a:ext cx="2133600" cy="2209800"/>
            <a:chOff x="1219200" y="2865121"/>
            <a:chExt cx="2133600" cy="2209800"/>
          </a:xfrm>
        </p:grpSpPr>
        <p:cxnSp>
          <p:nvCxnSpPr>
            <p:cNvPr id="166" name="Straight Connector 165"/>
            <p:cNvCxnSpPr/>
            <p:nvPr/>
          </p:nvCxnSpPr>
          <p:spPr bwMode="auto">
            <a:xfrm rot="5400000">
              <a:off x="2628900" y="343662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 bwMode="auto">
            <a:xfrm rot="16200000" flipH="1">
              <a:off x="2324100" y="4503421"/>
              <a:ext cx="76200" cy="1066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rot="16200000" flipH="1">
              <a:off x="1219200" y="3246121"/>
              <a:ext cx="762000" cy="76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9" name="Group 168"/>
          <p:cNvGrpSpPr/>
          <p:nvPr/>
        </p:nvGrpSpPr>
        <p:grpSpPr>
          <a:xfrm>
            <a:off x="3429000" y="181356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70" name="Oval 169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0" y="51054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(en delmængde af kanterne hvor hver knude indgår max én gang)</a:t>
            </a:r>
            <a:endParaRPr lang="da-DK" b="0" dirty="0"/>
          </a:p>
        </p:txBody>
      </p:sp>
      <p:sp>
        <p:nvSpPr>
          <p:cNvPr id="211" name="TextBox 210"/>
          <p:cNvSpPr txBox="1"/>
          <p:nvPr/>
        </p:nvSpPr>
        <p:spPr>
          <a:xfrm>
            <a:off x="3200400" y="51054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Maximal</a:t>
            </a:r>
            <a:r>
              <a:rPr lang="da-DK" dirty="0" smtClean="0"/>
              <a:t> 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(parring hvor ingen kanter kan tilføjes – kan findes </a:t>
            </a:r>
            <a:r>
              <a:rPr lang="da-DK" b="0" dirty="0" err="1" smtClean="0"/>
              <a:t>v.h.a</a:t>
            </a:r>
            <a:r>
              <a:rPr lang="da-DK" b="0" dirty="0" smtClean="0"/>
              <a:t> grådig algoritme)</a:t>
            </a:r>
            <a:endParaRPr lang="da-DK" b="0" dirty="0"/>
          </a:p>
        </p:txBody>
      </p:sp>
      <p:sp>
        <p:nvSpPr>
          <p:cNvPr id="212" name="TextBox 211"/>
          <p:cNvSpPr txBox="1"/>
          <p:nvPr/>
        </p:nvSpPr>
        <p:spPr>
          <a:xfrm>
            <a:off x="6400800" y="511706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Maximum</a:t>
            </a:r>
            <a:r>
              <a:rPr lang="da-DK" dirty="0" smtClean="0"/>
              <a:t> 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(findes ingen parringer med flere kanter)</a:t>
            </a:r>
            <a:endParaRPr lang="da-DK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Parringer i todelte grafer</a:t>
            </a:r>
            <a:endParaRPr lang="en-US" b="1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863" y="2133600"/>
            <a:ext cx="4994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676400" y="52578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 smtClean="0"/>
              <a:t>Maximal Parring </a:t>
            </a:r>
            <a:br>
              <a:rPr lang="da-DK" dirty="0" smtClean="0"/>
            </a:br>
            <a:r>
              <a:rPr lang="da-DK" dirty="0" smtClean="0"/>
              <a:t>af </a:t>
            </a:r>
            <a:r>
              <a:rPr lang="da-DK" dirty="0"/>
              <a:t>størrelse 2</a:t>
            </a:r>
            <a:endParaRPr lang="en-US" dirty="0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953000" y="52578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 smtClean="0"/>
              <a:t>Maximum Parring</a:t>
            </a:r>
            <a:br>
              <a:rPr lang="da-DK" dirty="0" smtClean="0"/>
            </a:br>
            <a:r>
              <a:rPr lang="da-DK" dirty="0" smtClean="0"/>
              <a:t>af </a:t>
            </a:r>
            <a:r>
              <a:rPr lang="da-DK" dirty="0"/>
              <a:t>størrelse 3</a:t>
            </a:r>
            <a:endParaRPr lang="en-US" dirty="0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2011363" y="17526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3322638" y="2057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524000"/>
            <a:ext cx="5527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Parring vs. Strømning</a:t>
            </a:r>
            <a:endParaRPr lang="en-US" b="1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89075"/>
            <a:ext cx="22098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04800" y="5440363"/>
            <a:ext cx="243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accent2"/>
                </a:solidFill>
              </a:rPr>
              <a:t>Todelt graf</a:t>
            </a:r>
          </a:p>
          <a:p>
            <a:pPr algn="ctr"/>
            <a:r>
              <a:rPr lang="da-DK">
                <a:solidFill>
                  <a:srgbClr val="00CC00"/>
                </a:solidFill>
              </a:rPr>
              <a:t>Maximum matching</a:t>
            </a:r>
            <a:endParaRPr lang="en-US">
              <a:solidFill>
                <a:srgbClr val="00CC00"/>
              </a:solidFill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800600" y="5470525"/>
            <a:ext cx="2971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accent2"/>
                </a:solidFill>
              </a:rPr>
              <a:t>Strømnings netværk</a:t>
            </a:r>
          </a:p>
          <a:p>
            <a:pPr algn="ctr"/>
            <a:r>
              <a:rPr lang="da-DK">
                <a:solidFill>
                  <a:srgbClr val="00CC00"/>
                </a:solidFill>
              </a:rPr>
              <a:t>Maximum strømning</a:t>
            </a:r>
          </a:p>
          <a:p>
            <a:pPr algn="ctr"/>
            <a:r>
              <a:rPr lang="da-DK">
                <a:solidFill>
                  <a:srgbClr val="FF0000"/>
                </a:solidFill>
              </a:rPr>
              <a:t>(i en heltallig løsning, </a:t>
            </a:r>
          </a:p>
          <a:p>
            <a:pPr algn="ctr"/>
            <a:r>
              <a:rPr lang="da-DK">
                <a:solidFill>
                  <a:srgbClr val="FF0000"/>
                </a:solidFill>
              </a:rPr>
              <a:t>f.x.  Ford-Fulkerson)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391" name="Straight Arrow Connector 9"/>
          <p:cNvCxnSpPr>
            <a:cxnSpLocks noChangeShapeType="1"/>
          </p:cNvCxnSpPr>
          <p:nvPr/>
        </p:nvCxnSpPr>
        <p:spPr bwMode="auto">
          <a:xfrm rot="5400000">
            <a:off x="7505700" y="1790700"/>
            <a:ext cx="4572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7543800" y="11430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alle kanter kapacitet 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3048000" y="56388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CC00"/>
                </a:solidFill>
              </a:rPr>
              <a:t>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67710"/>
            <a:ext cx="7471833" cy="46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580138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/>
              <a:t>Problem B:  </a:t>
            </a:r>
            <a:r>
              <a:rPr lang="en-US" sz="2800" b="0" dirty="0"/>
              <a:t>March </a:t>
            </a:r>
            <a:r>
              <a:rPr lang="en-US" sz="2800" b="0" dirty="0" smtClean="0"/>
              <a:t>of </a:t>
            </a:r>
            <a:r>
              <a:rPr lang="en-US" sz="2800" b="0" dirty="0"/>
              <a:t>the </a:t>
            </a:r>
            <a:r>
              <a:rPr lang="en-US" sz="2800" b="0" dirty="0" smtClean="0"/>
              <a:t>Penguins</a:t>
            </a:r>
          </a:p>
          <a:p>
            <a:pPr algn="ctr"/>
            <a:endParaRPr lang="da-DK" sz="1400" b="0" dirty="0" smtClean="0"/>
          </a:p>
          <a:p>
            <a:pPr algn="ctr"/>
            <a:r>
              <a:rPr lang="da-DK" sz="1400" b="0" dirty="0" smtClean="0"/>
              <a:t>2007.nwerc.eu/problems/nwerc07-problemset.pdf</a:t>
            </a:r>
            <a:endParaRPr lang="da-DK" sz="28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4000"/>
            <a:ext cx="8077200" cy="660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598068"/>
            <a:ext cx="5257800" cy="225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4275" y="1447800"/>
            <a:ext cx="6740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Maximale Strømninger i Netværk</a:t>
            </a:r>
            <a:endParaRPr lang="en-US" sz="4000" b="1" smtClean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68275" y="5029200"/>
            <a:ext cx="891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39875" indent="-1539875"/>
            <a:r>
              <a:rPr lang="da-DK" sz="2400">
                <a:solidFill>
                  <a:schemeClr val="accent2"/>
                </a:solidFill>
              </a:rPr>
              <a:t>Input:</a:t>
            </a:r>
            <a:r>
              <a:rPr lang="da-DK" sz="2400"/>
              <a:t> 	</a:t>
            </a:r>
            <a:r>
              <a:rPr lang="da-DK" sz="2400" b="0"/>
              <a:t>En orienteret graf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/>
              <a:t>, hvor alle kanter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/>
              <a:t>har en </a:t>
            </a:r>
            <a:r>
              <a:rPr lang="da-DK" sz="2400" b="0">
                <a:solidFill>
                  <a:schemeClr val="accent2"/>
                </a:solidFill>
              </a:rPr>
              <a:t>kapacitet 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/>
              <a:t>, og to knuder </a:t>
            </a:r>
            <a:r>
              <a:rPr lang="da-DK" sz="2400" b="0">
                <a:solidFill>
                  <a:schemeClr val="accent2"/>
                </a:solidFill>
              </a:rPr>
              <a:t>kilde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az-Cyrl-AZ" sz="2400" b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/>
              <a:t> (source), og </a:t>
            </a:r>
            <a:r>
              <a:rPr lang="da-DK" sz="2400" b="0">
                <a:solidFill>
                  <a:schemeClr val="accent2"/>
                </a:solidFill>
              </a:rPr>
              <a:t>afløbet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sz="2400" b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/>
              <a:t> (sink)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539875" indent="-1539875"/>
            <a:r>
              <a:rPr lang="da-DK" sz="2400">
                <a:solidFill>
                  <a:schemeClr val="accent2"/>
                </a:solidFill>
              </a:rPr>
              <a:t>Output:	</a:t>
            </a:r>
            <a:r>
              <a:rPr lang="da-DK" sz="2400" b="0"/>
              <a:t>En maximal </a:t>
            </a:r>
            <a:r>
              <a:rPr lang="da-DK" sz="2400" b="0">
                <a:solidFill>
                  <a:schemeClr val="accent2"/>
                </a:solidFill>
              </a:rPr>
              <a:t>strømning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400" b="0"/>
              <a:t> i netværket fra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da-DK" sz="2400" b="0"/>
              <a:t>til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/>
              <a:t>.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533400" y="38862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kilde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037388" y="1295400"/>
            <a:ext cx="195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k</a:t>
            </a:r>
            <a:r>
              <a:rPr lang="da-DK" dirty="0" smtClean="0">
                <a:solidFill>
                  <a:srgbClr val="FF0000"/>
                </a:solidFill>
              </a:rPr>
              <a:t>apacitet </a:t>
            </a:r>
            <a:r>
              <a:rPr lang="da-DK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924800" y="3886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afløb</a:t>
            </a:r>
          </a:p>
        </p:txBody>
      </p:sp>
      <p:cxnSp>
        <p:nvCxnSpPr>
          <p:cNvPr id="3080" name="Straight Arrow Connector 10"/>
          <p:cNvCxnSpPr>
            <a:cxnSpLocks noChangeShapeType="1"/>
          </p:cNvCxnSpPr>
          <p:nvPr/>
        </p:nvCxnSpPr>
        <p:spPr bwMode="auto">
          <a:xfrm flipV="1">
            <a:off x="990600" y="3200400"/>
            <a:ext cx="9144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81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6324600" y="1524000"/>
            <a:ext cx="7620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82" name="Straight Arrow Connector 15"/>
          <p:cNvCxnSpPr>
            <a:cxnSpLocks noChangeShapeType="1"/>
          </p:cNvCxnSpPr>
          <p:nvPr/>
        </p:nvCxnSpPr>
        <p:spPr bwMode="auto">
          <a:xfrm rot="10800000">
            <a:off x="7315200" y="3276600"/>
            <a:ext cx="8382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1447800"/>
            <a:ext cx="72961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Maximale Strømninger i Netværk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3400" y="5135563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39875" indent="-1539875">
              <a:defRPr/>
            </a:pPr>
            <a:r>
              <a:rPr lang="da-DK" sz="2400" dirty="0">
                <a:solidFill>
                  <a:schemeClr val="accent2"/>
                </a:solidFill>
              </a:rPr>
              <a:t>Krav til 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da-DK" sz="2400" dirty="0">
                <a:solidFill>
                  <a:schemeClr val="accent2"/>
                </a:solidFill>
              </a:rPr>
              <a:t>:</a:t>
            </a:r>
            <a:r>
              <a:rPr lang="da-DK" sz="2400" dirty="0"/>
              <a:t> 	</a:t>
            </a:r>
          </a:p>
          <a:p>
            <a:pPr marL="396875" indent="-396875">
              <a:defRPr/>
            </a:pP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v,u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da-DK" sz="2400" b="0" dirty="0"/>
              <a:t>for alle kanter (strømbevaring)</a:t>
            </a:r>
          </a:p>
          <a:p>
            <a:pPr marL="396875" indent="-396875">
              <a:defRPr/>
            </a:pP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sz="2400" b="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sz="2400" b="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Cyrl-AZ" sz="2400" b="0" baseline="-25000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 i="1" baseline="-25000" dirty="0"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= 0	</a:t>
            </a:r>
            <a:r>
              <a:rPr lang="da-DK" sz="2400" b="0" dirty="0"/>
              <a:t>for alle knuder ≠ 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400" b="0" dirty="0" err="1"/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 dirty="0"/>
              <a:t> (strøm </a:t>
            </a:r>
            <a:r>
              <a:rPr lang="da-DK" sz="2400" b="0" dirty="0" err="1"/>
              <a:t>in=strøm</a:t>
            </a:r>
            <a:r>
              <a:rPr lang="da-DK" sz="2400" b="0" dirty="0"/>
              <a:t> ud)</a:t>
            </a:r>
          </a:p>
          <a:p>
            <a:pPr marL="396875" indent="-396875">
              <a:defRPr/>
            </a:pP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≤ c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da-DK" sz="2400" b="0" dirty="0"/>
              <a:t>for alle kanter (strømbevaring)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0" y="42735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kapacitet (ingen strømning)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5360988" y="450215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s</a:t>
            </a:r>
            <a:r>
              <a:rPr lang="da-DK" dirty="0" smtClean="0">
                <a:solidFill>
                  <a:srgbClr val="FF0000"/>
                </a:solidFill>
              </a:rPr>
              <a:t>trømning </a:t>
            </a:r>
            <a:r>
              <a:rPr lang="da-DK" dirty="0">
                <a:solidFill>
                  <a:srgbClr val="FF0000"/>
                </a:solidFill>
              </a:rPr>
              <a:t>/ kapacitet</a:t>
            </a:r>
          </a:p>
        </p:txBody>
      </p:sp>
      <p:cxnSp>
        <p:nvCxnSpPr>
          <p:cNvPr id="4103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209800" y="3500438"/>
            <a:ext cx="1143000" cy="533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104" name="Straight Arrow Connector 10"/>
          <p:cNvCxnSpPr>
            <a:cxnSpLocks noChangeShapeType="1"/>
          </p:cNvCxnSpPr>
          <p:nvPr/>
        </p:nvCxnSpPr>
        <p:spPr bwMode="auto">
          <a:xfrm rot="10800000">
            <a:off x="4572000" y="4451350"/>
            <a:ext cx="83820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488" y="1238250"/>
            <a:ext cx="259556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182688"/>
            <a:ext cx="4752975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Flere kilder og afløb</a:t>
            </a:r>
            <a:endParaRPr lang="en-US" b="1" i="1" smtClean="0"/>
          </a:p>
        </p:txBody>
      </p:sp>
      <p:cxnSp>
        <p:nvCxnSpPr>
          <p:cNvPr id="5123" name="Straight Arrow Connector 7"/>
          <p:cNvCxnSpPr>
            <a:cxnSpLocks noChangeShapeType="1"/>
          </p:cNvCxnSpPr>
          <p:nvPr/>
        </p:nvCxnSpPr>
        <p:spPr bwMode="auto">
          <a:xfrm flipV="1">
            <a:off x="1304925" y="3724275"/>
            <a:ext cx="9144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" name="Straight Arrow Connector 8"/>
          <p:cNvCxnSpPr>
            <a:cxnSpLocks noChangeShapeType="1"/>
          </p:cNvCxnSpPr>
          <p:nvPr/>
        </p:nvCxnSpPr>
        <p:spPr bwMode="auto">
          <a:xfrm rot="10800000">
            <a:off x="6858000" y="3810000"/>
            <a:ext cx="8382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43434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(super)kilde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29450" y="4419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(super)afløb</a:t>
            </a:r>
          </a:p>
        </p:txBody>
      </p:sp>
      <p:sp>
        <p:nvSpPr>
          <p:cNvPr id="5128" name="Oval 14"/>
          <p:cNvSpPr>
            <a:spLocks noChangeArrowheads="1"/>
          </p:cNvSpPr>
          <p:nvPr/>
        </p:nvSpPr>
        <p:spPr bwMode="auto">
          <a:xfrm>
            <a:off x="3200400" y="914400"/>
            <a:ext cx="609600" cy="5410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129" name="Oval 15"/>
          <p:cNvSpPr>
            <a:spLocks noChangeArrowheads="1"/>
          </p:cNvSpPr>
          <p:nvPr/>
        </p:nvSpPr>
        <p:spPr bwMode="auto">
          <a:xfrm>
            <a:off x="5391150" y="1828800"/>
            <a:ext cx="533400" cy="3505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98788" y="6334125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kilder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57800" y="533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afløb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5128" grpId="0" animBg="1"/>
      <p:bldP spid="5129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53" y="1231797"/>
            <a:ext cx="8361947" cy="181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" y="15875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1962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38" y="3763962"/>
            <a:ext cx="8747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8600" y="345916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Strømning / Kapacitet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105400" y="345916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Rest-netværk &amp; forbedrende sti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Observation</a:t>
            </a:r>
            <a:r>
              <a:rPr lang="da-DK" dirty="0"/>
              <a:t>: </a:t>
            </a:r>
            <a:r>
              <a:rPr lang="da-DK" i="1" dirty="0" err="1">
                <a:latin typeface="Times New Roman" pitchFamily="18" charset="0"/>
                <a:cs typeface="Times New Roman" pitchFamily="18" charset="0"/>
              </a:rPr>
              <a:t>s-t</a:t>
            </a:r>
            <a:r>
              <a:rPr lang="da-DK" dirty="0"/>
              <a:t> sti i rest-netværket ≡ forbedrende sti i netværket</a:t>
            </a:r>
            <a:endParaRPr lang="en-US" dirty="0"/>
          </a:p>
        </p:txBody>
      </p:sp>
      <p:cxnSp>
        <p:nvCxnSpPr>
          <p:cNvPr id="11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1905001" y="5762624"/>
            <a:ext cx="457200" cy="3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726238" y="60198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3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6753225" y="5341937"/>
            <a:ext cx="8382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179513" y="5934075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 /  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12844"/>
          <a:stretch/>
        </p:blipFill>
        <p:spPr bwMode="auto">
          <a:xfrm>
            <a:off x="228600" y="1905001"/>
            <a:ext cx="879107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97" name="Straight Arrow Connector 6"/>
          <p:cNvCxnSpPr>
            <a:cxnSpLocks noChangeShapeType="1"/>
          </p:cNvCxnSpPr>
          <p:nvPr/>
        </p:nvCxnSpPr>
        <p:spPr bwMode="auto">
          <a:xfrm flipV="1">
            <a:off x="838200" y="3737811"/>
            <a:ext cx="429126" cy="151998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5345113"/>
            <a:ext cx="388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maximale forøgelse langs stien </a:t>
            </a:r>
            <a:r>
              <a:rPr lang="da-D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" y="15875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>
                <a:solidFill>
                  <a:schemeClr val="accent2"/>
                </a:solidFill>
              </a:rPr>
              <a:t>1962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447800" y="4261920"/>
            <a:ext cx="4699000" cy="7265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5137" t="78678" r="32852" b="10579"/>
          <a:stretch/>
        </p:blipFill>
        <p:spPr bwMode="auto">
          <a:xfrm>
            <a:off x="1647681" y="4236520"/>
            <a:ext cx="3693226" cy="37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5236" t="88945" r="32945" b="-548"/>
          <a:stretch/>
        </p:blipFill>
        <p:spPr bwMode="auto">
          <a:xfrm>
            <a:off x="1664544" y="4582699"/>
            <a:ext cx="3676363" cy="40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2075" y="0"/>
            <a:ext cx="90519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r>
              <a:rPr lang="da-DK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: eksempel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5696" y="6411912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rest-netværk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2075" y="1066800"/>
            <a:ext cx="4479926" cy="4953000"/>
            <a:chOff x="1844674" y="619125"/>
            <a:chExt cx="5394325" cy="5895975"/>
          </a:xfrm>
        </p:grpSpPr>
        <p:pic>
          <p:nvPicPr>
            <p:cNvPr id="9218" name="Picture 8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611"/>
            <a:stretch/>
          </p:blipFill>
          <p:spPr bwMode="auto">
            <a:xfrm>
              <a:off x="1844674" y="619125"/>
              <a:ext cx="5394325" cy="589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2" name="Oval 9"/>
            <p:cNvSpPr>
              <a:spLocks noChangeArrowheads="1"/>
            </p:cNvSpPr>
            <p:nvPr/>
          </p:nvSpPr>
          <p:spPr bwMode="auto">
            <a:xfrm>
              <a:off x="3733800" y="1468438"/>
              <a:ext cx="228600" cy="2286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23" name="Oval 10"/>
            <p:cNvSpPr>
              <a:spLocks noChangeArrowheads="1"/>
            </p:cNvSpPr>
            <p:nvPr/>
          </p:nvSpPr>
          <p:spPr bwMode="auto">
            <a:xfrm>
              <a:off x="3419475" y="2378075"/>
              <a:ext cx="228600" cy="2286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24" name="Oval 11"/>
            <p:cNvSpPr>
              <a:spLocks noChangeArrowheads="1"/>
            </p:cNvSpPr>
            <p:nvPr/>
          </p:nvSpPr>
          <p:spPr bwMode="auto">
            <a:xfrm>
              <a:off x="2971800" y="3048000"/>
              <a:ext cx="228600" cy="2286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25" name="Oval 12"/>
            <p:cNvSpPr>
              <a:spLocks noChangeArrowheads="1"/>
            </p:cNvSpPr>
            <p:nvPr/>
          </p:nvSpPr>
          <p:spPr bwMode="auto">
            <a:xfrm>
              <a:off x="2895600" y="4581525"/>
              <a:ext cx="228600" cy="2286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0" y="838200"/>
            <a:ext cx="4495800" cy="5980331"/>
            <a:chOff x="4572000" y="838200"/>
            <a:chExt cx="4495800" cy="5980331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0" y="838200"/>
              <a:ext cx="4495800" cy="5943600"/>
              <a:chOff x="4387042" y="838200"/>
              <a:chExt cx="4680758" cy="61319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3854"/>
              <a:stretch/>
            </p:blipFill>
            <p:spPr bwMode="auto">
              <a:xfrm>
                <a:off x="4618037" y="838200"/>
                <a:ext cx="4449763" cy="2799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4303"/>
              <a:stretch/>
            </p:blipFill>
            <p:spPr bwMode="auto">
              <a:xfrm>
                <a:off x="4654124" y="3745840"/>
                <a:ext cx="4413676" cy="280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4387042" y="6600303"/>
                <a:ext cx="262335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da-DK" dirty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rest-netværk</a:t>
                </a:r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6248400" y="1420312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5382126" y="2149642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5366558" y="3108158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5994148" y="4114800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5611200" y="4668726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7239000" y="6172200"/>
              <a:ext cx="177751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a-DK" dirty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aktuelle strømning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38400" y="6211669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aktuelle strømning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648200" y="838200"/>
            <a:ext cx="0" cy="56276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58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Ford-Fulkerson : Analyse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819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Sætning</a:t>
            </a:r>
            <a:r>
              <a:rPr lang="da-DK" b="1" dirty="0" smtClean="0"/>
              <a:t> </a:t>
            </a:r>
          </a:p>
          <a:p>
            <a:pPr marL="0" indent="0">
              <a:buFontTx/>
              <a:buNone/>
            </a:pPr>
            <a:r>
              <a:rPr lang="da-DK" dirty="0" smtClean="0"/>
              <a:t>Hvis alle kapaciteterne i et netværk er </a:t>
            </a:r>
            <a:r>
              <a:rPr lang="da-DK" dirty="0" err="1" smtClean="0">
                <a:solidFill>
                  <a:schemeClr val="accent2"/>
                </a:solidFill>
              </a:rPr>
              <a:t>heltallige</a:t>
            </a:r>
            <a:r>
              <a:rPr lang="da-DK" dirty="0" smtClean="0"/>
              <a:t> og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f* </a:t>
            </a:r>
            <a:r>
              <a:rPr lang="da-DK" dirty="0" smtClean="0"/>
              <a:t>er en </a:t>
            </a:r>
            <a:r>
              <a:rPr lang="da-DK" dirty="0" err="1" smtClean="0"/>
              <a:t>maximal</a:t>
            </a:r>
            <a:r>
              <a:rPr lang="da-DK" dirty="0" smtClean="0"/>
              <a:t> strømning, så tager </a:t>
            </a:r>
            <a:r>
              <a:rPr lang="da-DK" dirty="0" err="1" smtClean="0"/>
              <a:t>Ford-Fulkerson</a:t>
            </a:r>
            <a:r>
              <a:rPr lang="da-DK" dirty="0" smtClean="0"/>
              <a:t> algoritmen tid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a-DK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·|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*|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.</a:t>
            </a:r>
            <a:endParaRPr lang="da-D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228600" y="5105400"/>
            <a:ext cx="464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a-DK" b="0" dirty="0" smtClean="0"/>
              <a:t>De </a:t>
            </a:r>
            <a:r>
              <a:rPr lang="da-DK" b="0" dirty="0"/>
              <a:t>forbedrende stier </a:t>
            </a:r>
            <a:r>
              <a:rPr lang="da-DK" b="0" i="1" dirty="0"/>
              <a:t>p</a:t>
            </a:r>
            <a:r>
              <a:rPr lang="da-DK" b="0" baseline="-25000" dirty="0"/>
              <a:t>0</a:t>
            </a:r>
            <a:r>
              <a:rPr lang="da-DK" b="0" dirty="0"/>
              <a:t>,{</a:t>
            </a:r>
            <a:r>
              <a:rPr lang="da-DK" b="0" i="1" dirty="0"/>
              <a:t>p</a:t>
            </a:r>
            <a:r>
              <a:rPr lang="da-DK" b="0" baseline="-25000" dirty="0"/>
              <a:t>1</a:t>
            </a:r>
            <a:r>
              <a:rPr lang="da-DK" b="0" dirty="0"/>
              <a:t>,</a:t>
            </a:r>
            <a:r>
              <a:rPr lang="da-DK" b="0" i="1" dirty="0"/>
              <a:t>p</a:t>
            </a:r>
            <a:r>
              <a:rPr lang="da-DK" b="0" baseline="-25000" dirty="0"/>
              <a:t>2</a:t>
            </a:r>
            <a:r>
              <a:rPr lang="da-DK" b="0" dirty="0"/>
              <a:t>,</a:t>
            </a:r>
            <a:r>
              <a:rPr lang="da-DK" b="0" i="1" dirty="0"/>
              <a:t>p</a:t>
            </a:r>
            <a:r>
              <a:rPr lang="da-DK" b="0" baseline="-25000" dirty="0"/>
              <a:t>1</a:t>
            </a:r>
            <a:r>
              <a:rPr lang="da-DK" b="0" dirty="0"/>
              <a:t>,</a:t>
            </a:r>
            <a:r>
              <a:rPr lang="da-DK" b="0" i="1" dirty="0"/>
              <a:t>p</a:t>
            </a:r>
            <a:r>
              <a:rPr lang="da-DK" b="0" baseline="-25000" dirty="0"/>
              <a:t>3</a:t>
            </a:r>
            <a:r>
              <a:rPr lang="da-DK" b="0" dirty="0" smtClean="0"/>
              <a:t>}*</a:t>
            </a:r>
            <a:r>
              <a:rPr lang="da-DK" dirty="0" smtClean="0"/>
              <a:t> </a:t>
            </a:r>
            <a:r>
              <a:rPr lang="da-DK" b="0" dirty="0" smtClean="0"/>
              <a:t>konvergerer </a:t>
            </a:r>
            <a:r>
              <a:rPr lang="da-DK" b="0" dirty="0"/>
              <a:t>mod en strømning af </a:t>
            </a:r>
            <a:r>
              <a:rPr lang="da-DK" b="0" dirty="0" smtClean="0"/>
              <a:t>størrelse</a:t>
            </a:r>
            <a:br>
              <a:rPr lang="da-DK" b="0" dirty="0" smtClean="0"/>
            </a:br>
            <a:endParaRPr lang="da-DK" b="0" dirty="0"/>
          </a:p>
          <a:p>
            <a:endParaRPr lang="da-DK" b="0" dirty="0"/>
          </a:p>
          <a:p>
            <a:r>
              <a:rPr lang="da-DK" b="0" dirty="0"/>
              <a:t>hvilket er langt fra det optimale på 2X+1.</a:t>
            </a:r>
            <a:endParaRPr lang="en-US" b="0" dirty="0"/>
          </a:p>
        </p:txBody>
      </p:sp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227" y="5724427"/>
            <a:ext cx="3581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648200" cy="1143000"/>
          </a:xfrm>
        </p:spPr>
        <p:txBody>
          <a:bodyPr/>
          <a:lstStyle/>
          <a:p>
            <a:r>
              <a:rPr lang="da-DK" sz="2800" b="1" dirty="0" smtClean="0"/>
              <a:t>Ford-</a:t>
            </a:r>
            <a:r>
              <a:rPr lang="da-DK" sz="2800" b="1" dirty="0" err="1" smtClean="0"/>
              <a:t>Fulkerson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∞ mange forbedrende stier</a:t>
            </a:r>
            <a:endParaRPr lang="en-US" sz="2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28601" y="1600200"/>
            <a:ext cx="4343400" cy="3200400"/>
            <a:chOff x="76200" y="1752600"/>
            <a:chExt cx="5026025" cy="3505200"/>
          </a:xfrm>
        </p:grpSpPr>
        <p:pic>
          <p:nvPicPr>
            <p:cNvPr id="1126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1752600"/>
              <a:ext cx="5026025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64375" y="3333757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0" dirty="0" smtClean="0"/>
                <a:t>A</a:t>
              </a:r>
              <a:endParaRPr lang="da-DK" b="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0492" y="3333757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0" dirty="0" smtClean="0"/>
                <a:t>B</a:t>
              </a:r>
              <a:endParaRPr lang="da-DK" b="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4870" y="3333757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0" dirty="0" smtClean="0"/>
                <a:t>C</a:t>
              </a:r>
              <a:endParaRPr lang="da-DK" b="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81194" y="3333757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0" dirty="0" smtClean="0"/>
                <a:t>D</a:t>
              </a:r>
              <a:endParaRPr lang="da-DK" b="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400" y="3998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0" i="1" dirty="0" smtClean="0"/>
              <a:t>p</a:t>
            </a:r>
            <a:r>
              <a:rPr lang="da-DK" sz="1400" b="0" baseline="-25000" dirty="0"/>
              <a:t>0</a:t>
            </a:r>
            <a:r>
              <a:rPr lang="da-DK" sz="1400" b="0" dirty="0" smtClean="0"/>
              <a:t> </a:t>
            </a:r>
            <a:r>
              <a:rPr lang="da-DK" sz="1400" b="0" dirty="0"/>
              <a:t>= </a:t>
            </a:r>
            <a:r>
              <a:rPr lang="da-DK" sz="1400" b="0" dirty="0" err="1"/>
              <a:t>sBCt</a:t>
            </a:r>
            <a:endParaRPr lang="da-DK" sz="1400" b="0" dirty="0"/>
          </a:p>
          <a:p>
            <a:r>
              <a:rPr lang="da-DK" sz="1400" b="0" i="1" dirty="0"/>
              <a:t>p</a:t>
            </a:r>
            <a:r>
              <a:rPr lang="da-DK" sz="1400" b="0" baseline="-25000" dirty="0"/>
              <a:t>1</a:t>
            </a:r>
            <a:r>
              <a:rPr lang="da-DK" sz="1400" b="0" dirty="0" smtClean="0"/>
              <a:t> </a:t>
            </a:r>
            <a:r>
              <a:rPr lang="da-DK" sz="1400" b="0" dirty="0"/>
              <a:t>= </a:t>
            </a:r>
            <a:r>
              <a:rPr lang="da-DK" sz="1400" b="0" dirty="0" err="1"/>
              <a:t>sDCBAt</a:t>
            </a:r>
            <a:endParaRPr lang="da-DK" sz="1400" b="0" dirty="0"/>
          </a:p>
          <a:p>
            <a:r>
              <a:rPr lang="da-DK" sz="1400" b="0" i="1" dirty="0" smtClean="0"/>
              <a:t>p</a:t>
            </a:r>
            <a:r>
              <a:rPr lang="da-DK" sz="1400" b="0" baseline="-25000" dirty="0" smtClean="0"/>
              <a:t>2</a:t>
            </a:r>
            <a:r>
              <a:rPr lang="da-DK" sz="1400" b="0" dirty="0" smtClean="0"/>
              <a:t> </a:t>
            </a:r>
            <a:r>
              <a:rPr lang="da-DK" sz="1400" b="0" dirty="0"/>
              <a:t>= </a:t>
            </a:r>
            <a:r>
              <a:rPr lang="da-DK" sz="1400" b="0" dirty="0" err="1"/>
              <a:t>sBCDt</a:t>
            </a:r>
            <a:endParaRPr lang="da-DK" sz="1400" b="0" dirty="0"/>
          </a:p>
          <a:p>
            <a:r>
              <a:rPr lang="da-DK" sz="1400" b="0" i="1" dirty="0" smtClean="0"/>
              <a:t>p</a:t>
            </a:r>
            <a:r>
              <a:rPr lang="da-DK" sz="1400" b="0" baseline="-25000" dirty="0" smtClean="0"/>
              <a:t>3</a:t>
            </a:r>
            <a:r>
              <a:rPr lang="da-DK" sz="1400" b="0" dirty="0" smtClean="0"/>
              <a:t> </a:t>
            </a:r>
            <a:r>
              <a:rPr lang="da-DK" sz="1400" b="0" dirty="0"/>
              <a:t>= </a:t>
            </a:r>
            <a:r>
              <a:rPr lang="da-DK" sz="1400" b="0" dirty="0" err="1" smtClean="0"/>
              <a:t>sABCt</a:t>
            </a:r>
            <a:endParaRPr lang="da-DK" sz="1400" b="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15319"/>
              </p:ext>
            </p:extLst>
          </p:nvPr>
        </p:nvGraphicFramePr>
        <p:xfrm>
          <a:off x="5106682" y="51954"/>
          <a:ext cx="3884918" cy="6718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860918"/>
                <a:gridCol w="720000"/>
                <a:gridCol w="684000"/>
              </a:tblGrid>
              <a:tr h="15238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Aktuel strømning</a:t>
                      </a: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a-DK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Forbedrende </a:t>
                      </a:r>
                      <a:br>
                        <a:rPr lang="da-DK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da-DK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sti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 smtClean="0">
                          <a:effectLst/>
                          <a:latin typeface="+mj-lt"/>
                        </a:rPr>
                        <a:t>Forbedring</a:t>
                      </a: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a-DK" sz="1000" b="1" u="none" strike="noStrike" dirty="0" smtClean="0">
                          <a:effectLst/>
                          <a:latin typeface="+mj-lt"/>
                        </a:rPr>
                        <a:t>Strømning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657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1" u="none" strike="noStrike" dirty="0">
                          <a:effectLst/>
                          <a:latin typeface="+mj-lt"/>
                        </a:rPr>
                        <a:t>BC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1" u="none" strike="noStrike" dirty="0">
                          <a:effectLst/>
                          <a:latin typeface="+mj-lt"/>
                        </a:rPr>
                        <a:t>DC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da-DK" sz="1000" u="none" strike="noStrike" dirty="0" smtClean="0">
                        <a:effectLst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ctr"/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0,6180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0,3820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0,6180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0,6180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2,2361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0,3820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0,3820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0,6180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0,3820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0,3820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3,0000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0,8541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0,7639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0,2361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3,2361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0,8541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0,3820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0,2361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3,4721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0,8541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0,5279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0,1459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0,8541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0,5279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sABCt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0,1459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3,7639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0,9443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0,9098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0,0902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3,8541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0,9443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0,5279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0,0902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3,9443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0,9443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0,5836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0,0557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0,9443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0,5836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0,0557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4,0557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0,9787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0,9656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0,0344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4,0902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0,9787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0,5836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0,0344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4,1246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0,9787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0,6049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0,0213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4,1459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0,9787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0,6049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sABCt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0,0213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4,1672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0,9919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0,9868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0,0132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4,1803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0,9919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0,6049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0,0132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4,1935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0,9919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0,6130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0,0081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4,2016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0,9919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0,6130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0,0081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4,2098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0,9969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0,9950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0,0050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4,2148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0,9969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0,6130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0,0050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4,2198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0,9969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0,6161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0,0031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4,2229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0,9969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0,6161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sABCt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0,0031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4,2260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0,9988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0,9981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0,0019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4,2279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0,9988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0,6161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0,0019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4,2299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0,9988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0,0012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4,2310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0,9988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0,6173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0,0012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4,2322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0,9993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4,2330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4,2337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0,9995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4,2341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sABCt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4,2346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0,9997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4,2352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0,9998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4,2353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0,6179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0,0002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4,2355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495800"/>
            <a:ext cx="1905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2133601" y="16002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000" b="0" dirty="0"/>
              <a:t>X = stort tal</a:t>
            </a:r>
            <a:endParaRPr lang="en-US" sz="20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INCLUDESESSION" val="True"/>
  <p:tag name="TASKPANEKEY" val="cf9c7ee1-efe0-4dd0-898d-d0700506a34b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8300</TotalTime>
  <Words>933</Words>
  <Application>Microsoft Office PowerPoint</Application>
  <PresentationFormat>On-screen Show (4:3)</PresentationFormat>
  <Paragraphs>405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Maximale Strømninger i Netværk</vt:lpstr>
      <vt:lpstr>PowerPoint Presentation</vt:lpstr>
      <vt:lpstr>Flere kilder og afløb</vt:lpstr>
      <vt:lpstr>PowerPoint Presentation</vt:lpstr>
      <vt:lpstr>PowerPoint Presentation</vt:lpstr>
      <vt:lpstr>PowerPoint Presentation</vt:lpstr>
      <vt:lpstr>Ford-Fulkerson : Analyse</vt:lpstr>
      <vt:lpstr>Ford-Fulkerson ∞ mange forbedrende stier</vt:lpstr>
      <vt:lpstr>PowerPoint Presentation</vt:lpstr>
      <vt:lpstr>PowerPoint Presentation</vt:lpstr>
      <vt:lpstr>Maximale strømninger</vt:lpstr>
      <vt:lpstr>Parringer</vt:lpstr>
      <vt:lpstr>Parringer i todelte grafer</vt:lpstr>
      <vt:lpstr>Parring vs. Strømning</vt:lpstr>
      <vt:lpstr>PowerPoint Presentation</vt:lpstr>
      <vt:lpstr>PowerPoint Presentation</vt:lpstr>
      <vt:lpstr>PowerPoint Presentation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137</cp:revision>
  <dcterms:created xsi:type="dcterms:W3CDTF">2007-02-01T13:58:12Z</dcterms:created>
  <dcterms:modified xsi:type="dcterms:W3CDTF">2013-05-16T21:32:51Z</dcterms:modified>
</cp:coreProperties>
</file>