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4" autoAdjust="0"/>
    <p:restoredTop sz="94660"/>
  </p:normalViewPr>
  <p:slideViewPr>
    <p:cSldViewPr>
      <p:cViewPr varScale="1">
        <p:scale>
          <a:sx n="70" d="100"/>
          <a:sy n="70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C4C90-940C-49AF-8A82-6734AD744EF1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6D51-C877-40E7-BD42-9A2AB92BCED2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Post </a:t>
            </a:r>
            <a:r>
              <a:rPr lang="da-DK" dirty="0" err="1" smtClean="0"/>
              <a:t>office</a:t>
            </a:r>
            <a:r>
              <a:rPr lang="da-DK" dirty="0" smtClean="0"/>
              <a:t> problem.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is the </a:t>
            </a:r>
            <a:r>
              <a:rPr lang="da-DK" baseline="0" dirty="0" err="1" smtClean="0"/>
              <a:t>nearest</a:t>
            </a:r>
            <a:r>
              <a:rPr lang="da-DK" baseline="0" dirty="0" smtClean="0"/>
              <a:t> post </a:t>
            </a:r>
            <a:r>
              <a:rPr lang="da-DK" baseline="0" dirty="0" err="1" smtClean="0"/>
              <a:t>office</a:t>
            </a:r>
            <a:r>
              <a:rPr lang="da-DK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New point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beach</a:t>
            </a:r>
            <a:r>
              <a:rPr lang="da-DK" dirty="0" smtClean="0"/>
              <a:t> 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 new </a:t>
            </a:r>
            <a:r>
              <a:rPr lang="da-DK" dirty="0" err="1" smtClean="0"/>
              <a:t>arc</a:t>
            </a:r>
            <a:r>
              <a:rPr lang="da-DK" dirty="0" smtClean="0"/>
              <a:t>,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tracing</a:t>
            </a:r>
            <a:r>
              <a:rPr lang="da-DK" baseline="0" dirty="0" smtClean="0"/>
              <a:t> out a new </a:t>
            </a:r>
            <a:r>
              <a:rPr lang="da-DK" baseline="0" dirty="0" err="1" smtClean="0"/>
              <a:t>edge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Voronoi</a:t>
            </a:r>
            <a:r>
              <a:rPr lang="da-DK" baseline="0" smtClean="0"/>
              <a:t> Diagram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Proof</a:t>
            </a:r>
            <a:r>
              <a:rPr lang="da-DK" dirty="0" smtClean="0"/>
              <a:t> of</a:t>
            </a:r>
            <a:r>
              <a:rPr lang="da-DK" baseline="0" dirty="0" smtClean="0"/>
              <a:t> Lemma 7.6 – New </a:t>
            </a:r>
            <a:r>
              <a:rPr lang="da-DK" baseline="0" dirty="0" err="1" smtClean="0"/>
              <a:t>arcs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appear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through</a:t>
            </a:r>
            <a:r>
              <a:rPr lang="da-DK" baseline="0" dirty="0" smtClean="0"/>
              <a:t> event points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disapears</a:t>
            </a:r>
            <a:r>
              <a:rPr lang="da-DK" baseline="0" dirty="0" smtClean="0"/>
              <a:t> from </a:t>
            </a:r>
            <a:r>
              <a:rPr lang="da-DK" baseline="0" dirty="0" err="1" smtClean="0"/>
              <a:t>beach</a:t>
            </a:r>
            <a:r>
              <a:rPr lang="da-DK" baseline="0" dirty="0" smtClean="0"/>
              <a:t> 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bounding</a:t>
            </a:r>
            <a:r>
              <a:rPr lang="da-DK" dirty="0" smtClean="0"/>
              <a:t> </a:t>
            </a:r>
            <a:r>
              <a:rPr lang="da-DK" dirty="0" err="1" smtClean="0"/>
              <a:t>box</a:t>
            </a:r>
            <a:r>
              <a:rPr lang="da-DK" dirty="0" smtClean="0"/>
              <a:t> at end, to </a:t>
            </a:r>
            <a:r>
              <a:rPr lang="da-DK" dirty="0" err="1" smtClean="0"/>
              <a:t>make</a:t>
            </a:r>
            <a:r>
              <a:rPr lang="da-DK" dirty="0" smtClean="0"/>
              <a:t> all segments </a:t>
            </a:r>
            <a:r>
              <a:rPr lang="da-DK" dirty="0" err="1" smtClean="0"/>
              <a:t>finate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Triple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arcs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drawn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Voronoi</a:t>
            </a:r>
            <a:r>
              <a:rPr lang="da-DK" baseline="0" dirty="0" smtClean="0"/>
              <a:t> lines </a:t>
            </a:r>
            <a:r>
              <a:rPr lang="da-DK" baseline="0" dirty="0" err="1" smtClean="0"/>
              <a:t>diverge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middle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never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disappears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Circle</a:t>
            </a:r>
            <a:r>
              <a:rPr lang="da-DK" dirty="0" smtClean="0"/>
              <a:t>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Region of points </a:t>
            </a:r>
            <a:r>
              <a:rPr lang="da-DK" dirty="0" err="1" smtClean="0"/>
              <a:t>closes</a:t>
            </a:r>
            <a:r>
              <a:rPr lang="da-DK" dirty="0" smtClean="0"/>
              <a:t> to a point is the </a:t>
            </a:r>
            <a:r>
              <a:rPr lang="da-DK" dirty="0" err="1" smtClean="0"/>
              <a:t>intersection</a:t>
            </a:r>
            <a:r>
              <a:rPr lang="da-DK" dirty="0" smtClean="0"/>
              <a:t> of </a:t>
            </a:r>
            <a:r>
              <a:rPr lang="da-DK" dirty="0" err="1" smtClean="0"/>
              <a:t>halfplanes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Theorem</a:t>
            </a:r>
            <a:r>
              <a:rPr lang="da-DK" dirty="0" smtClean="0"/>
              <a:t> 7.2 – argument </a:t>
            </a:r>
            <a:r>
              <a:rPr lang="da-DK" dirty="0" err="1" smtClean="0"/>
              <a:t>that</a:t>
            </a:r>
            <a:r>
              <a:rPr lang="da-DK" dirty="0" smtClean="0"/>
              <a:t> the arrangement is </a:t>
            </a:r>
            <a:r>
              <a:rPr lang="da-DK" dirty="0" err="1" smtClean="0"/>
              <a:t>connected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Example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unbounded</a:t>
            </a:r>
            <a:r>
              <a:rPr lang="da-DK" dirty="0" smtClean="0"/>
              <a:t> </a:t>
            </a:r>
            <a:r>
              <a:rPr lang="da-DK" dirty="0" err="1" smtClean="0"/>
              <a:t>faces</a:t>
            </a:r>
            <a:r>
              <a:rPr lang="da-DK" dirty="0" smtClean="0"/>
              <a:t> and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infinite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half-lines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vertex</a:t>
            </a:r>
            <a:r>
              <a:rPr lang="da-DK" dirty="0" smtClean="0"/>
              <a:t>,</a:t>
            </a:r>
            <a:r>
              <a:rPr lang="da-DK" baseline="0" dirty="0" smtClean="0"/>
              <a:t> and a</a:t>
            </a:r>
            <a:r>
              <a:rPr lang="da-DK" dirty="0" smtClean="0"/>
              <a:t>ll line segments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finite</a:t>
            </a:r>
            <a:r>
              <a:rPr lang="da-DK" dirty="0" smtClean="0"/>
              <a:t> segments </a:t>
            </a:r>
            <a:r>
              <a:rPr lang="da-DK" dirty="0" err="1" smtClean="0"/>
              <a:t>bounded</a:t>
            </a:r>
            <a:r>
              <a:rPr lang="da-DK" dirty="0" smtClean="0"/>
              <a:t> by </a:t>
            </a:r>
            <a:r>
              <a:rPr lang="da-DK" dirty="0" err="1" smtClean="0"/>
              <a:t>two</a:t>
            </a:r>
            <a:r>
              <a:rPr lang="da-DK" dirty="0" smtClean="0"/>
              <a:t> points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 point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Voronoi</a:t>
            </a:r>
            <a:r>
              <a:rPr lang="da-DK" baseline="0" dirty="0" smtClean="0"/>
              <a:t> Diagram = a point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is the center of a </a:t>
            </a:r>
            <a:r>
              <a:rPr lang="da-DK" baseline="0" dirty="0" err="1" smtClean="0"/>
              <a:t>circle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least</a:t>
            </a:r>
            <a:r>
              <a:rPr lang="da-DK" baseline="0" dirty="0" smtClean="0"/>
              <a:t> 3 points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boundary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Two</a:t>
            </a:r>
            <a:r>
              <a:rPr lang="da-DK" dirty="0" smtClean="0"/>
              <a:t> points </a:t>
            </a:r>
            <a:r>
              <a:rPr lang="da-DK" dirty="0" err="1" smtClean="0"/>
              <a:t>on</a:t>
            </a:r>
            <a:r>
              <a:rPr lang="da-DK" dirty="0" smtClean="0"/>
              <a:t> </a:t>
            </a:r>
            <a:r>
              <a:rPr lang="da-DK" dirty="0" err="1" smtClean="0"/>
              <a:t>boundary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circe</a:t>
            </a:r>
            <a:r>
              <a:rPr lang="da-DK" baseline="0" dirty="0" smtClean="0"/>
              <a:t> =&gt; point is </a:t>
            </a:r>
            <a:r>
              <a:rPr lang="da-DK" baseline="0" dirty="0" err="1" smtClean="0"/>
              <a:t>on</a:t>
            </a:r>
            <a:r>
              <a:rPr lang="da-DK" baseline="0" dirty="0" smtClean="0"/>
              <a:t> a line of </a:t>
            </a:r>
            <a:r>
              <a:rPr lang="da-DK" baseline="0" dirty="0" err="1" smtClean="0"/>
              <a:t>Voronoi</a:t>
            </a:r>
            <a:r>
              <a:rPr lang="da-DK" baseline="0" dirty="0" smtClean="0"/>
              <a:t> Diagram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Sweepline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drawing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Voronoi</a:t>
            </a:r>
            <a:r>
              <a:rPr lang="da-DK" baseline="0" dirty="0" smtClean="0"/>
              <a:t> Diagram, </a:t>
            </a:r>
            <a:r>
              <a:rPr lang="da-DK" baseline="0" dirty="0" err="1" smtClean="0"/>
              <a:t>Beach</a:t>
            </a:r>
            <a:r>
              <a:rPr lang="da-DK" baseline="0" dirty="0" smtClean="0"/>
              <a:t> 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Beachline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D51-C877-40E7-BD42-9A2AB92BCED2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00C5-E1D8-4E13-889D-67DB001FD909}" type="datetimeFigureOut">
              <a:rPr lang="da-DK" smtClean="0"/>
              <a:pPr/>
              <a:t>29-09-2010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F994-C08C-40C0-9321-2D892759A846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Voronoi</a:t>
            </a:r>
            <a:r>
              <a:rPr lang="da-DK" dirty="0" smtClean="0"/>
              <a:t> Diagram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51125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624"/>
            <a:ext cx="597666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420888"/>
            <a:ext cx="90007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857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384376" cy="23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4059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87378"/>
            <a:ext cx="7740352" cy="297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1630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5904656" cy="50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619268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61571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79" y="836712"/>
            <a:ext cx="901342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5747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6469"/>
            <a:ext cx="6552728" cy="48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0"/>
            <a:ext cx="90007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5997"/>
            <a:ext cx="6912768" cy="249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87714"/>
            <a:ext cx="6610731" cy="42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78650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87636"/>
            <a:ext cx="3635896" cy="2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600400" cy="354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16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3240360" cy="35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59401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8433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41044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56886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189</Words>
  <Application>Microsoft Office PowerPoint</Application>
  <PresentationFormat>On-screen Show (4:3)</PresentationFormat>
  <Paragraphs>33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Voronoi Diagram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Voronoi Diagram</dc:title>
  <dc:creator>Gerth Brodal</dc:creator>
  <cp:lastModifiedBy>Gerth Stølting Brodal</cp:lastModifiedBy>
  <cp:revision>13</cp:revision>
  <dcterms:created xsi:type="dcterms:W3CDTF">2010-09-29T06:27:29Z</dcterms:created>
  <dcterms:modified xsi:type="dcterms:W3CDTF">2010-09-29T13:27:37Z</dcterms:modified>
</cp:coreProperties>
</file>