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70" r:id="rId11"/>
    <p:sldId id="271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F9F9F9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1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6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3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5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1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8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5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3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7AED-DD7D-5E46-87CD-44DDBD32C9D4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9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1562084"/>
          </a:xfrm>
          <a:solidFill>
            <a:srgbClr val="003D85"/>
          </a:solidFill>
          <a:ln>
            <a:noFill/>
          </a:ln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AU Passata"/>
                <a:cs typeface="AU Passata"/>
              </a:rPr>
              <a:t>Computer Science Day 2012</a:t>
            </a:r>
            <a:br>
              <a:rPr lang="en-US" dirty="0" smtClean="0">
                <a:solidFill>
                  <a:schemeClr val="bg1"/>
                </a:solidFill>
                <a:latin typeface="AU Passata"/>
                <a:cs typeface="AU Passata"/>
              </a:rPr>
            </a:br>
            <a:r>
              <a:rPr lang="en-US" sz="2200" dirty="0" smtClean="0">
                <a:solidFill>
                  <a:schemeClr val="bg1"/>
                </a:solidFill>
                <a:latin typeface="AU Passata"/>
                <a:cs typeface="AU Passata"/>
              </a:rPr>
              <a:t>Friday May 25, 13:15-15:45, The Large Auditorium</a:t>
            </a:r>
            <a:br>
              <a:rPr lang="en-US" sz="2200" dirty="0" smtClean="0">
                <a:solidFill>
                  <a:schemeClr val="bg1"/>
                </a:solidFill>
                <a:latin typeface="AU Passata"/>
                <a:cs typeface="AU Passata"/>
              </a:rPr>
            </a:br>
            <a:endParaRPr lang="en-US" sz="2200" dirty="0">
              <a:solidFill>
                <a:schemeClr val="bg1"/>
              </a:solidFill>
              <a:latin typeface="AU Passata"/>
              <a:cs typeface="AU Passat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2073" y="2346424"/>
            <a:ext cx="5059854" cy="3539430"/>
          </a:xfrm>
          <a:prstGeom prst="rect">
            <a:avLst/>
          </a:prstGeom>
          <a:solidFill>
            <a:srgbClr val="F0F0F0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AU Passata"/>
                <a:cs typeface="AU Passata"/>
              </a:rPr>
              <a:t>13.15-13.20 </a:t>
            </a:r>
            <a:r>
              <a:rPr lang="en-US" sz="1400" dirty="0" smtClean="0">
                <a:latin typeface="AU Passata"/>
                <a:cs typeface="AU Passata"/>
              </a:rPr>
              <a:t>	Welcome</a:t>
            </a:r>
            <a:r>
              <a:rPr lang="en-US" sz="1400" dirty="0">
                <a:latin typeface="AU Passata"/>
                <a:cs typeface="AU Passata"/>
              </a:rPr>
              <a:t> </a:t>
            </a:r>
            <a:endParaRPr lang="en-US" sz="1400" dirty="0" smtClean="0">
              <a:latin typeface="AU Passata"/>
              <a:cs typeface="AU Passata"/>
            </a:endParaRPr>
          </a:p>
          <a:p>
            <a:r>
              <a:rPr lang="en-US" sz="1400" dirty="0" smtClean="0">
                <a:latin typeface="AU Passata"/>
                <a:cs typeface="AU Passata"/>
              </a:rPr>
              <a:t>13.20-13.25 	The </a:t>
            </a:r>
            <a:r>
              <a:rPr lang="en-US" sz="1400" dirty="0">
                <a:latin typeface="AU Passata"/>
                <a:cs typeface="AU Passata"/>
              </a:rPr>
              <a:t>'Lecturer of the Year' award </a:t>
            </a:r>
            <a:endParaRPr lang="en-US" sz="1400" dirty="0" smtClean="0">
              <a:latin typeface="AU Passata"/>
              <a:cs typeface="AU Passata"/>
            </a:endParaRPr>
          </a:p>
          <a:p>
            <a:r>
              <a:rPr lang="en-US" sz="1400" dirty="0" smtClean="0">
                <a:latin typeface="AU Passata"/>
                <a:cs typeface="AU Passata"/>
              </a:rPr>
              <a:t>13.25-14.25 	Session </a:t>
            </a:r>
            <a:r>
              <a:rPr lang="en-US" sz="1400" dirty="0">
                <a:latin typeface="AU Passata"/>
                <a:cs typeface="AU Passata"/>
              </a:rPr>
              <a:t>I</a:t>
            </a:r>
          </a:p>
          <a:p>
            <a:r>
              <a:rPr lang="en-US" sz="1400" dirty="0" smtClean="0">
                <a:latin typeface="AU Passata"/>
                <a:cs typeface="AU Passata"/>
              </a:rPr>
              <a:t>			Algorithms </a:t>
            </a:r>
            <a:r>
              <a:rPr lang="en-US" sz="1400" dirty="0">
                <a:latin typeface="AU Passata"/>
                <a:cs typeface="AU Passata"/>
              </a:rPr>
              <a:t>and Data Structures</a:t>
            </a:r>
          </a:p>
          <a:p>
            <a:r>
              <a:rPr lang="en-US" sz="1400" dirty="0" smtClean="0">
                <a:latin typeface="AU Passata"/>
                <a:cs typeface="AU Passata"/>
              </a:rPr>
              <a:t>			Data</a:t>
            </a:r>
            <a:r>
              <a:rPr lang="en-US" sz="1400" dirty="0">
                <a:latin typeface="AU Passata"/>
                <a:cs typeface="AU Passata"/>
              </a:rPr>
              <a:t>-Intensive Systems</a:t>
            </a:r>
          </a:p>
          <a:p>
            <a:r>
              <a:rPr lang="en-US" sz="1400" dirty="0" smtClean="0">
                <a:latin typeface="AU Passata"/>
                <a:cs typeface="AU Passata"/>
              </a:rPr>
              <a:t>			Cryptography </a:t>
            </a:r>
            <a:r>
              <a:rPr lang="en-US" sz="1400" dirty="0">
                <a:latin typeface="AU Passata"/>
                <a:cs typeface="AU Passata"/>
              </a:rPr>
              <a:t>and Security</a:t>
            </a:r>
          </a:p>
          <a:p>
            <a:r>
              <a:rPr lang="en-US" sz="1400" dirty="0" smtClean="0">
                <a:latin typeface="AU Passata"/>
                <a:cs typeface="AU Passata"/>
              </a:rPr>
              <a:t>			Ubiquitous </a:t>
            </a:r>
            <a:r>
              <a:rPr lang="en-US" sz="1400" dirty="0">
                <a:latin typeface="AU Passata"/>
                <a:cs typeface="AU Passata"/>
              </a:rPr>
              <a:t>Computing and Interaction</a:t>
            </a:r>
          </a:p>
          <a:p>
            <a:r>
              <a:rPr lang="en-US" sz="1400" dirty="0" smtClean="0">
                <a:latin typeface="AU Passata"/>
                <a:cs typeface="AU Passata"/>
              </a:rPr>
              <a:t>			Computer</a:t>
            </a:r>
            <a:r>
              <a:rPr lang="en-US" sz="1400" dirty="0">
                <a:latin typeface="AU Passata"/>
                <a:cs typeface="AU Passata"/>
              </a:rPr>
              <a:t>-Mediated Activity</a:t>
            </a:r>
          </a:p>
          <a:p>
            <a:r>
              <a:rPr lang="en-US" sz="1400" dirty="0">
                <a:latin typeface="AU Passata"/>
                <a:cs typeface="AU Passata"/>
              </a:rPr>
              <a:t>14.25-14.45 </a:t>
            </a:r>
            <a:r>
              <a:rPr lang="en-US" sz="1400" dirty="0" smtClean="0">
                <a:latin typeface="AU Passata"/>
                <a:cs typeface="AU Passata"/>
              </a:rPr>
              <a:t>	Coffee </a:t>
            </a:r>
            <a:r>
              <a:rPr lang="en-US" sz="1400" dirty="0">
                <a:latin typeface="AU Passata"/>
                <a:cs typeface="AU Passata"/>
              </a:rPr>
              <a:t>Break </a:t>
            </a:r>
            <a:endParaRPr lang="en-US" sz="1400" dirty="0" smtClean="0">
              <a:latin typeface="AU Passata"/>
              <a:cs typeface="AU Passata"/>
            </a:endParaRPr>
          </a:p>
          <a:p>
            <a:r>
              <a:rPr lang="en-US" sz="1400" dirty="0" smtClean="0">
                <a:latin typeface="AU Passata"/>
                <a:cs typeface="AU Passata"/>
              </a:rPr>
              <a:t>14.45-15.45 	Session </a:t>
            </a:r>
            <a:r>
              <a:rPr lang="en-US" sz="1400" dirty="0">
                <a:latin typeface="AU Passata"/>
                <a:cs typeface="AU Passata"/>
              </a:rPr>
              <a:t>II</a:t>
            </a:r>
          </a:p>
          <a:p>
            <a:r>
              <a:rPr lang="en-US" sz="1400" dirty="0" smtClean="0">
                <a:latin typeface="AU Passata"/>
                <a:cs typeface="AU Passata"/>
              </a:rPr>
              <a:t>			Use</a:t>
            </a:r>
            <a:r>
              <a:rPr lang="en-US" sz="1400" dirty="0">
                <a:latin typeface="AU Passata"/>
                <a:cs typeface="AU Passata"/>
              </a:rPr>
              <a:t>, Design and Innovation</a:t>
            </a:r>
          </a:p>
          <a:p>
            <a:r>
              <a:rPr lang="en-US" sz="1400" dirty="0" smtClean="0">
                <a:latin typeface="AU Passata"/>
                <a:cs typeface="AU Passata"/>
              </a:rPr>
              <a:t>			Bioinformatics</a:t>
            </a:r>
            <a:endParaRPr lang="en-US" sz="1400" dirty="0">
              <a:latin typeface="AU Passata"/>
              <a:cs typeface="AU Passata"/>
            </a:endParaRPr>
          </a:p>
          <a:p>
            <a:r>
              <a:rPr lang="en-US" sz="1400" dirty="0" smtClean="0">
                <a:latin typeface="AU Passata"/>
                <a:cs typeface="AU Passata"/>
              </a:rPr>
              <a:t>			Programming </a:t>
            </a:r>
            <a:r>
              <a:rPr lang="en-US" sz="1400" dirty="0">
                <a:latin typeface="AU Passata"/>
                <a:cs typeface="AU Passata"/>
              </a:rPr>
              <a:t>Languages</a:t>
            </a:r>
          </a:p>
          <a:p>
            <a:r>
              <a:rPr lang="en-US" sz="1400" dirty="0" smtClean="0">
                <a:latin typeface="AU Passata"/>
                <a:cs typeface="AU Passata"/>
              </a:rPr>
              <a:t>			Mathematical </a:t>
            </a:r>
            <a:r>
              <a:rPr lang="en-US" sz="1400" dirty="0">
                <a:latin typeface="AU Passata"/>
                <a:cs typeface="AU Passata"/>
              </a:rPr>
              <a:t>Computer Science</a:t>
            </a:r>
          </a:p>
          <a:p>
            <a:r>
              <a:rPr lang="en-US" sz="1400" dirty="0" smtClean="0">
                <a:latin typeface="AU Passata"/>
                <a:cs typeface="AU Passata"/>
              </a:rPr>
              <a:t>			Computer </a:t>
            </a:r>
            <a:r>
              <a:rPr lang="en-US" sz="1400" dirty="0">
                <a:latin typeface="AU Passata"/>
                <a:cs typeface="AU Passata"/>
              </a:rPr>
              <a:t>Graphics and Image Processing</a:t>
            </a:r>
          </a:p>
          <a:p>
            <a:r>
              <a:rPr lang="en-US" sz="1400" dirty="0" smtClean="0">
                <a:latin typeface="AU Passata"/>
                <a:cs typeface="AU Passata"/>
              </a:rPr>
              <a:t>			Closing </a:t>
            </a:r>
            <a:r>
              <a:rPr lang="en-US" sz="1400" dirty="0">
                <a:latin typeface="AU Passata"/>
                <a:cs typeface="AU Passata"/>
              </a:rPr>
              <a:t>Remarks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69761"/>
            <a:ext cx="9144000" cy="400110"/>
          </a:xfrm>
          <a:prstGeom prst="rect">
            <a:avLst/>
          </a:prstGeom>
          <a:solidFill>
            <a:srgbClr val="003D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U Passata"/>
                <a:cs typeface="AU Passata"/>
              </a:rPr>
              <a:t>cs.au.dk/csd2012</a:t>
            </a:r>
            <a:endParaRPr lang="en-US" sz="2000" dirty="0">
              <a:solidFill>
                <a:schemeClr val="bg1"/>
              </a:solidFill>
              <a:latin typeface="AU Passata"/>
              <a:cs typeface="AU Passat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1847" y="1755221"/>
            <a:ext cx="66803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latin typeface="AU Passata"/>
                <a:cs typeface="AU Passata"/>
              </a:rPr>
              <a:t>New results and high lights presented by each research group</a:t>
            </a:r>
            <a:endParaRPr lang="en-US" dirty="0">
              <a:latin typeface="AU Passata"/>
              <a:cs typeface="AU Passat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8923" y="5942045"/>
            <a:ext cx="562615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latin typeface="AU Passata"/>
                <a:cs typeface="AU Passata"/>
              </a:rPr>
              <a:t>For everybody with an interest in computer science</a:t>
            </a:r>
            <a:endParaRPr lang="en-US" dirty="0">
              <a:latin typeface="AU Passata"/>
              <a:cs typeface="AU Passata"/>
            </a:endParaRPr>
          </a:p>
        </p:txBody>
      </p:sp>
    </p:spTree>
    <p:extLst>
      <p:ext uri="{BB962C8B-B14F-4D97-AF65-F5344CB8AC3E}">
        <p14:creationId xmlns:p14="http://schemas.microsoft.com/office/powerpoint/2010/main" val="18776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3596" t="27846" r="32487" b="40024"/>
          <a:stretch/>
        </p:blipFill>
        <p:spPr bwMode="auto">
          <a:xfrm>
            <a:off x="-7002" y="1041026"/>
            <a:ext cx="9263544" cy="54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86380"/>
            <a:ext cx="8229600" cy="1143000"/>
          </a:xfrm>
        </p:spPr>
        <p:txBody>
          <a:bodyPr/>
          <a:lstStyle/>
          <a:p>
            <a:r>
              <a:rPr lang="da-DK" dirty="0"/>
              <a:t>2</a:t>
            </a:r>
            <a:r>
              <a:rPr lang="da-DK" dirty="0" smtClean="0"/>
              <a:t>(a) Max-Flow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97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3596" t="27846" r="32487" b="40024"/>
          <a:stretch/>
        </p:blipFill>
        <p:spPr bwMode="auto">
          <a:xfrm>
            <a:off x="-7002" y="1041026"/>
            <a:ext cx="9263544" cy="54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86380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2(b) Edmonds-</a:t>
            </a:r>
            <a:r>
              <a:rPr lang="da-DK" dirty="0" err="1" smtClean="0"/>
              <a:t>Karp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54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368" r="13124" b="34837"/>
          <a:stretch>
            <a:fillRect/>
          </a:stretch>
        </p:blipFill>
        <p:spPr bwMode="auto">
          <a:xfrm>
            <a:off x="323528" y="0"/>
            <a:ext cx="8540671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5002" t="28003" r="13740" b="47994"/>
          <a:stretch>
            <a:fillRect/>
          </a:stretch>
        </p:blipFill>
        <p:spPr bwMode="auto">
          <a:xfrm>
            <a:off x="395537" y="5013176"/>
            <a:ext cx="8406934" cy="178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73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617" t="5240" r="5623" b="6750"/>
          <a:stretch>
            <a:fillRect/>
          </a:stretch>
        </p:blipFill>
        <p:spPr bwMode="auto">
          <a:xfrm>
            <a:off x="395536" y="764704"/>
            <a:ext cx="8352928" cy="548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6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4926" r="13758"/>
          <a:stretch>
            <a:fillRect/>
          </a:stretch>
        </p:blipFill>
        <p:spPr bwMode="auto">
          <a:xfrm>
            <a:off x="755576" y="44624"/>
            <a:ext cx="7704856" cy="675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81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4579" r="12913" b="24499"/>
          <a:stretch>
            <a:fillRect/>
          </a:stretch>
        </p:blipFill>
        <p:spPr bwMode="auto">
          <a:xfrm>
            <a:off x="381510" y="836712"/>
            <a:ext cx="836695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15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4580" r="13746"/>
          <a:stretch>
            <a:fillRect/>
          </a:stretch>
        </p:blipFill>
        <p:spPr bwMode="auto">
          <a:xfrm>
            <a:off x="755576" y="116632"/>
            <a:ext cx="748322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0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4579" t="4827" r="11246" b="5830"/>
          <a:stretch>
            <a:fillRect/>
          </a:stretch>
        </p:blipFill>
        <p:spPr bwMode="auto">
          <a:xfrm>
            <a:off x="13447" y="1"/>
            <a:ext cx="9115338" cy="686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2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5002" t="48005" r="13740" b="3989"/>
          <a:stretch>
            <a:fillRect/>
          </a:stretch>
        </p:blipFill>
        <p:spPr bwMode="auto">
          <a:xfrm>
            <a:off x="539551" y="2648202"/>
            <a:ext cx="803789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4368" r="13124" b="89096"/>
          <a:stretch/>
        </p:blipFill>
        <p:spPr bwMode="auto">
          <a:xfrm>
            <a:off x="467544" y="0"/>
            <a:ext cx="8155010" cy="76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3118" t="76406" r="10624" b="14751"/>
          <a:stretch>
            <a:fillRect/>
          </a:stretch>
        </p:blipFill>
        <p:spPr bwMode="auto">
          <a:xfrm>
            <a:off x="566445" y="6087598"/>
            <a:ext cx="8136905" cy="5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4368" t="15432" r="13124" b="58390"/>
          <a:stretch/>
        </p:blipFill>
        <p:spPr bwMode="auto">
          <a:xfrm>
            <a:off x="458580" y="739589"/>
            <a:ext cx="8155010" cy="18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0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1(a) BFS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226" t="24232" r="18125" b="12751"/>
          <a:stretch>
            <a:fillRect/>
          </a:stretch>
        </p:blipFill>
        <p:spPr bwMode="auto">
          <a:xfrm>
            <a:off x="755576" y="1700808"/>
            <a:ext cx="7776864" cy="43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64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1(b) </a:t>
            </a:r>
            <a:r>
              <a:rPr lang="da-DK" dirty="0"/>
              <a:t>D</a:t>
            </a:r>
            <a:r>
              <a:rPr lang="da-DK" dirty="0" smtClean="0"/>
              <a:t>FS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226" t="24232" r="18125" b="12751"/>
          <a:stretch>
            <a:fillRect/>
          </a:stretch>
        </p:blipFill>
        <p:spPr bwMode="auto">
          <a:xfrm>
            <a:off x="755576" y="1700808"/>
            <a:ext cx="7776864" cy="43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1(c) Korteste veje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226" t="24232" r="18125" b="12751"/>
          <a:stretch>
            <a:fillRect/>
          </a:stretch>
        </p:blipFill>
        <p:spPr bwMode="auto">
          <a:xfrm>
            <a:off x="755576" y="1700808"/>
            <a:ext cx="7776864" cy="43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1(d) </a:t>
            </a:r>
            <a:r>
              <a:rPr lang="da-DK" dirty="0" smtClean="0"/>
              <a:t>Korteste veje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226" t="24232" r="18125" b="12751"/>
          <a:stretch>
            <a:fillRect/>
          </a:stretch>
        </p:blipFill>
        <p:spPr bwMode="auto">
          <a:xfrm>
            <a:off x="755576" y="1700808"/>
            <a:ext cx="7776864" cy="43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0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7280" t="29243" r="26048" b="25674"/>
          <a:stretch>
            <a:fillRect/>
          </a:stretch>
        </p:blipFill>
        <p:spPr bwMode="auto">
          <a:xfrm>
            <a:off x="992620" y="1639310"/>
            <a:ext cx="739484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dirty="0" smtClean="0"/>
              <a:t>1(e) MST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88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336" t="8827" r="22914" b="11164"/>
          <a:stretch>
            <a:fillRect/>
          </a:stretch>
        </p:blipFill>
        <p:spPr bwMode="auto">
          <a:xfrm>
            <a:off x="860611" y="13630"/>
            <a:ext cx="7356893" cy="684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2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47</Words>
  <Application>Microsoft Office PowerPoint</Application>
  <PresentationFormat>On-screen Show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Computer Science Day 2012 Friday May 25, 13:15-15:45, The Large Auditorium </vt:lpstr>
      <vt:lpstr>PowerPoint Presentation</vt:lpstr>
      <vt:lpstr>PowerPoint Presentation</vt:lpstr>
      <vt:lpstr>1(a) BFS</vt:lpstr>
      <vt:lpstr>1(b) DFS</vt:lpstr>
      <vt:lpstr>1(c) Korteste veje</vt:lpstr>
      <vt:lpstr>1(d) Korteste veje</vt:lpstr>
      <vt:lpstr>1(e) MST</vt:lpstr>
      <vt:lpstr>PowerPoint Presentation</vt:lpstr>
      <vt:lpstr>2(a) Max-Flow</vt:lpstr>
      <vt:lpstr>2(b) Edmonds-Karp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Storm Pedersen</dc:creator>
  <cp:lastModifiedBy>gerth</cp:lastModifiedBy>
  <cp:revision>13</cp:revision>
  <dcterms:created xsi:type="dcterms:W3CDTF">2012-05-21T10:50:37Z</dcterms:created>
  <dcterms:modified xsi:type="dcterms:W3CDTF">2012-05-24T14:04:03Z</dcterms:modified>
</cp:coreProperties>
</file>