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0" r:id="rId3"/>
    <p:sldId id="262" r:id="rId4"/>
    <p:sldId id="270" r:id="rId5"/>
    <p:sldId id="271" r:id="rId6"/>
    <p:sldId id="261" r:id="rId7"/>
    <p:sldId id="265" r:id="rId8"/>
    <p:sldId id="266" r:id="rId9"/>
    <p:sldId id="267" r:id="rId10"/>
    <p:sldId id="268" r:id="rId11"/>
    <p:sldId id="27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438"/>
    <a:srgbClr val="00CC00"/>
    <a:srgbClr val="BBD32D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86620" autoAdjust="0"/>
  </p:normalViewPr>
  <p:slideViewPr>
    <p:cSldViewPr>
      <p:cViewPr varScale="1">
        <p:scale>
          <a:sx n="65" d="100"/>
          <a:sy n="65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5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</a:t>
            </a:r>
            <a:r>
              <a:rPr lang="da-DK" baseline="0" smtClean="0"/>
              <a:t>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1242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4727575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err="1"/>
              <a:t>Gerth</a:t>
            </a:r>
            <a:r>
              <a:rPr lang="da-DK" dirty="0"/>
              <a:t> </a:t>
            </a:r>
            <a:r>
              <a:rPr lang="da-DK" dirty="0" err="1"/>
              <a:t>Stølting</a:t>
            </a:r>
            <a:r>
              <a:rPr lang="da-DK" dirty="0"/>
              <a:t> Brodal</a:t>
            </a:r>
          </a:p>
          <a:p>
            <a:pPr algn="ctr"/>
            <a:endParaRPr lang="da-DK" sz="2400" dirty="0"/>
          </a:p>
          <a:p>
            <a:pPr algn="ctr"/>
            <a:r>
              <a:rPr lang="da-DK" dirty="0"/>
              <a:t>Minimum Udspændende </a:t>
            </a:r>
            <a:r>
              <a:rPr lang="da-DK" dirty="0" smtClean="0"/>
              <a:t>Træer (MST) </a:t>
            </a:r>
            <a:endParaRPr lang="da-DK" dirty="0"/>
          </a:p>
          <a:p>
            <a:pPr algn="ctr"/>
            <a:r>
              <a:rPr lang="da-DK" dirty="0"/>
              <a:t>[CLRS, kapitel 23]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638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Algoritme: Eksempel</a:t>
            </a:r>
            <a:endParaRPr lang="en-US" b="1" i="1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2109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34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79523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88194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64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88194" y="3318387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657600" y="4572000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63828" y="4724400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Minimum </a:t>
            </a:r>
            <a:r>
              <a:rPr lang="da-DK" b="1" dirty="0" err="1" smtClean="0"/>
              <a:t>Udspænding</a:t>
            </a:r>
            <a:r>
              <a:rPr lang="da-DK" b="1" dirty="0" smtClean="0"/>
              <a:t> Træer</a:t>
            </a:r>
            <a:endParaRPr lang="en-US" b="1" dirty="0"/>
          </a:p>
        </p:txBody>
      </p:sp>
      <p:graphicFrame>
        <p:nvGraphicFramePr>
          <p:cNvPr id="4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410294"/>
              </p:ext>
            </p:extLst>
          </p:nvPr>
        </p:nvGraphicFramePr>
        <p:xfrm>
          <a:off x="473826" y="1950720"/>
          <a:ext cx="8153400" cy="4450080"/>
        </p:xfrm>
        <a:graphic>
          <a:graphicData uri="http://schemas.openxmlformats.org/drawingml/2006/table">
            <a:tbl>
              <a:tblPr/>
              <a:tblGrid>
                <a:gridCol w="5006474"/>
                <a:gridCol w="3146926"/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Kruskall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(1956)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(mange træer; sorterer kanterne)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06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 (1930)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 træ;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prioritetskø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over naboknuder)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9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Fibonnaci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heaps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[CLRS, kapitel 19] (1984))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</a:t>
                      </a:r>
                      <a:r>
                        <a:rPr lang="en-US" sz="2000" b="0" dirty="0" smtClean="0"/>
                        <a:t>ů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(mange træer samtidigt; kontraktion)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(1984)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(Bor</a:t>
                      </a:r>
                      <a:r>
                        <a:rPr lang="en-US" sz="1000" b="0" dirty="0" smtClean="0"/>
                        <a:t>ů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Fibonnaci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heaps)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log*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Chazelle (1997)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Pettie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Ramachandran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(men optimal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determinisk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sammenligningsbaseret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5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Karger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Klein,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(1995)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Fredmand,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Willard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(1994)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(RAM)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Minimum Udspændende Træ (MST)</a:t>
            </a:r>
            <a:endParaRPr lang="en-US" sz="4000" b="1" i="1" dirty="0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2081213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1905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903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938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951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86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06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34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Snit</a:t>
            </a:r>
            <a:endParaRPr lang="en-US" sz="4000" b="1" i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 t="52405" r="34471"/>
          <a:stretch>
            <a:fillRect/>
          </a:stretch>
        </p:blipFill>
        <p:spPr bwMode="auto">
          <a:xfrm>
            <a:off x="457200" y="1676400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800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057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715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6538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003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762000" y="914400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5715000" y="1022163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6477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7384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4953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5219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7994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6172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410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077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543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315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5594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5715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7200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5791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6203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334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610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239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5746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8108763" y="19812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6203763" y="27747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7010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67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1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10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2431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266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3041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1219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57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33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24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590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362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641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762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1524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2247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838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1250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381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793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3155763" y="19050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1250763" y="26985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800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8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8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057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1621631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74631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0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72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4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dirty="0" smtClean="0">
                <a:solidFill>
                  <a:srgbClr val="0070C0"/>
                </a:solidFill>
              </a:rPr>
              <a:t>MST </a:t>
            </a:r>
            <a:r>
              <a:rPr lang="da-DK" sz="1400" b="0" dirty="0" smtClean="0"/>
              <a:t>med et </a:t>
            </a:r>
            <a:r>
              <a:rPr lang="da-DK" sz="1400" b="0" dirty="0" smtClean="0">
                <a:solidFill>
                  <a:srgbClr val="FF0000"/>
                </a:solidFill>
              </a:rPr>
              <a:t>snit</a:t>
            </a:r>
            <a:r>
              <a:rPr lang="da-DK" sz="1400" b="0" dirty="0" smtClean="0"/>
              <a:t> hvor </a:t>
            </a:r>
            <a:r>
              <a:rPr lang="da-DK" sz="1400" b="0" dirty="0" smtClean="0">
                <a:solidFill>
                  <a:srgbClr val="00B438"/>
                </a:solidFill>
              </a:rPr>
              <a:t>mindste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ikke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154" name="Lightning Bolt 153"/>
          <p:cNvSpPr/>
          <p:nvPr/>
        </p:nvSpPr>
        <p:spPr bwMode="auto">
          <a:xfrm>
            <a:off x="7924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48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39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1600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17079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17079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3231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762000" y="3124200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1766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25574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2286001" y="2971800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717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1829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 smtClean="0"/>
              <a:t>enhver</a:t>
            </a:r>
            <a:r>
              <a:rPr lang="da-DK" sz="2400" b="0" dirty="0" smtClean="0"/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cykel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 smtClean="0">
                <a:solidFill>
                  <a:srgbClr val="00CC00"/>
                </a:solidFill>
              </a:rPr>
              <a:t>tungeste </a:t>
            </a:r>
            <a:r>
              <a:rPr lang="da-DK" sz="2400" dirty="0">
                <a:solidFill>
                  <a:srgbClr val="00CC00"/>
                </a:solidFill>
              </a:rPr>
              <a:t>kant </a:t>
            </a:r>
            <a:r>
              <a:rPr lang="da-DK" sz="2400" dirty="0" smtClean="0">
                <a:solidFill>
                  <a:srgbClr val="00CC00"/>
                </a:solidFill>
              </a:rPr>
              <a:t>i cyklen</a:t>
            </a:r>
            <a:r>
              <a:rPr lang="da-DK" sz="2400" b="0" dirty="0"/>
              <a:t> </a:t>
            </a:r>
            <a:r>
              <a:rPr lang="da-DK" sz="2400" b="0" dirty="0" smtClean="0"/>
              <a:t>ikke er </a:t>
            </a:r>
            <a:r>
              <a:rPr lang="da-DK" sz="2400" b="0" dirty="0"/>
              <a:t>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2774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1295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2317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1746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-76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3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895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895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0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9888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642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26985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2819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1136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4572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9840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828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09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9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447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4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33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6400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65085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65085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8032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5562600" y="3124200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6567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73580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7072313" y="3043240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5517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7575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7118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6546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4724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34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7696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57894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5386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74991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7620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5937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52578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57846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7162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10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315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6172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267" name="TextBox 266"/>
          <p:cNvSpPr txBox="1"/>
          <p:nvPr/>
        </p:nvSpPr>
        <p:spPr>
          <a:xfrm>
            <a:off x="533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smtClean="0">
                <a:solidFill>
                  <a:srgbClr val="0070C0"/>
                </a:solidFill>
              </a:rPr>
              <a:t>MST </a:t>
            </a:r>
            <a:r>
              <a:rPr lang="da-DK" sz="1400" b="0" smtClean="0"/>
              <a:t>og </a:t>
            </a:r>
            <a:r>
              <a:rPr lang="da-DK" sz="1400" b="0" smtClean="0">
                <a:solidFill>
                  <a:srgbClr val="FF0000"/>
                </a:solidFill>
              </a:rPr>
              <a:t>cykel</a:t>
            </a:r>
            <a:r>
              <a:rPr lang="da-DK" sz="1400" b="0" smtClean="0"/>
              <a:t> </a:t>
            </a:r>
            <a:r>
              <a:rPr lang="da-DK" sz="1400" b="0" dirty="0" smtClean="0"/>
              <a:t>hvor </a:t>
            </a:r>
            <a:r>
              <a:rPr lang="da-DK" sz="1400" b="0" dirty="0" smtClean="0">
                <a:solidFill>
                  <a:srgbClr val="00B438"/>
                </a:solidFill>
              </a:rPr>
              <a:t>tungeste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268" name="Lightning Bolt 267"/>
          <p:cNvSpPr/>
          <p:nvPr/>
        </p:nvSpPr>
        <p:spPr bwMode="auto">
          <a:xfrm>
            <a:off x="7924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880187" y="2024308"/>
            <a:ext cx="8185097" cy="3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Grådig generel algoritme</a:t>
            </a:r>
            <a:endParaRPr lang="en-US" sz="4000" b="1" i="1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86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484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</a:t>
            </a:r>
            <a:r>
              <a:rPr lang="da-DK" i="1" dirty="0" smtClean="0">
                <a:solidFill>
                  <a:srgbClr val="FF0000"/>
                </a:solidFill>
              </a:rPr>
              <a:t>A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15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6" y="1905000"/>
            <a:ext cx="881850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038" y="3344333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54864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876800"/>
            <a:ext cx="2743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008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Union-Find</a:t>
            </a:r>
            <a:r>
              <a:rPr lang="da-DK" dirty="0" smtClean="0">
                <a:solidFill>
                  <a:srgbClr val="FF0000"/>
                </a:solidFill>
              </a:rPr>
              <a:t> datastruktur</a:t>
            </a:r>
            <a:endParaRPr lang="da-DK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265471" y="1396181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2296" y="914400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35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10465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3677" y="2964426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226" y="3888659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3226" y="3908323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4600" y="5139813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348041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057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67625" y="4152900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8779669" y="5503070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8505826" y="6438900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938713" y="6405562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81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3657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352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67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3643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338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048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120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8196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600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7391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7391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4953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4953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8243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8215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153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8181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8791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181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20341" r="81544" b="76115"/>
          <a:stretch>
            <a:fillRect/>
          </a:stretch>
        </p:blipFill>
        <p:spPr bwMode="auto">
          <a:xfrm>
            <a:off x="7467600" y="1767189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71599"/>
            <a:ext cx="5801469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4152900"/>
            <a:ext cx="4267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052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57404" t="19231" r="703" b="61538"/>
          <a:stretch>
            <a:fillRect/>
          </a:stretch>
        </p:blipFill>
        <p:spPr bwMode="auto">
          <a:xfrm>
            <a:off x="5334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684029" y="1377991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da-DK" sz="2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162950" y="2283358"/>
            <a:ext cx="354132" cy="332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723218" y="2267501"/>
            <a:ext cx="332990" cy="3488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246488" y="1723089"/>
            <a:ext cx="887972" cy="887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294940" y="1633235"/>
            <a:ext cx="813092" cy="26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a897037e-fc65-4ce1-986b-d89c4953ab8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3868</TotalTime>
  <Words>554</Words>
  <Application>Microsoft Office PowerPoint</Application>
  <PresentationFormat>On-screen Show (4:3)</PresentationFormat>
  <Paragraphs>92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Minimum Udspændende Træ (MST)</vt:lpstr>
      <vt:lpstr>Minimum Udspændende Træer:  Snit</vt:lpstr>
      <vt:lpstr>PowerPoint Presentation</vt:lpstr>
      <vt:lpstr>PowerPoint Presentation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  <vt:lpstr>Minimum Udspænding Træer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</cp:lastModifiedBy>
  <cp:revision>62</cp:revision>
  <dcterms:created xsi:type="dcterms:W3CDTF">2007-02-01T13:58:12Z</dcterms:created>
  <dcterms:modified xsi:type="dcterms:W3CDTF">2012-05-03T08:00:57Z</dcterms:modified>
</cp:coreProperties>
</file>